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57" r:id="rId4"/>
    <p:sldId id="260" r:id="rId5"/>
    <p:sldId id="263" r:id="rId6"/>
    <p:sldId id="258" r:id="rId7"/>
    <p:sldId id="264" r:id="rId8"/>
    <p:sldId id="259" r:id="rId9"/>
    <p:sldId id="265" r:id="rId10"/>
    <p:sldId id="309" r:id="rId11"/>
    <p:sldId id="307" r:id="rId12"/>
    <p:sldId id="308" r:id="rId13"/>
    <p:sldId id="306" r:id="rId14"/>
    <p:sldId id="261" r:id="rId15"/>
    <p:sldId id="262" r:id="rId16"/>
    <p:sldId id="305" r:id="rId17"/>
    <p:sldId id="269" r:id="rId18"/>
    <p:sldId id="267" r:id="rId19"/>
    <p:sldId id="268" r:id="rId20"/>
    <p:sldId id="271" r:id="rId21"/>
    <p:sldId id="292" r:id="rId22"/>
    <p:sldId id="285" r:id="rId23"/>
    <p:sldId id="270" r:id="rId24"/>
    <p:sldId id="281" r:id="rId25"/>
    <p:sldId id="272" r:id="rId26"/>
    <p:sldId id="273" r:id="rId27"/>
    <p:sldId id="282" r:id="rId28"/>
    <p:sldId id="274" r:id="rId29"/>
    <p:sldId id="284" r:id="rId30"/>
    <p:sldId id="275" r:id="rId31"/>
    <p:sldId id="283" r:id="rId32"/>
    <p:sldId id="276" r:id="rId33"/>
    <p:sldId id="277" r:id="rId34"/>
    <p:sldId id="278" r:id="rId35"/>
    <p:sldId id="299" r:id="rId36"/>
    <p:sldId id="279" r:id="rId37"/>
    <p:sldId id="286" r:id="rId38"/>
    <p:sldId id="287" r:id="rId39"/>
    <p:sldId id="290" r:id="rId40"/>
    <p:sldId id="288" r:id="rId41"/>
    <p:sldId id="300" r:id="rId42"/>
    <p:sldId id="289" r:id="rId43"/>
    <p:sldId id="280" r:id="rId44"/>
    <p:sldId id="291" r:id="rId45"/>
    <p:sldId id="302" r:id="rId46"/>
    <p:sldId id="303" r:id="rId47"/>
    <p:sldId id="304" r:id="rId48"/>
    <p:sldId id="301" r:id="rId49"/>
    <p:sldId id="295" r:id="rId50"/>
    <p:sldId id="296" r:id="rId51"/>
    <p:sldId id="297" r:id="rId52"/>
    <p:sldId id="298" r:id="rId53"/>
    <p:sldId id="29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3D4CF-906D-4A2B-A884-17E1ADF724F4}" v="30" dt="2024-09-14T18:53:25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2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2:49.1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196 1 24575,'6'0'0,"0"0"0,0 0 0,0 1 0,0 0 0,0 0 0,0 1 0,0-1 0,-1 1 0,1 1 0,-1-1 0,1 1 0,-1 0 0,0 0 0,0 0 0,0 1 0,0 0 0,-1 0 0,1 0 0,-1 0 0,0 1 0,0 0 0,3 6 0,17 25 0,34 70 0,-29-52 0,-22-39 0,49 94 0,-49-91 0,0 0 0,-1 0 0,-1 0 0,4 29 0,20 88 0,-28-133 0,-1 0 0,0 0 0,1 0 0,-1 1 0,-1-1 0,1 0 0,0 0 0,0 0 0,-1 1 0,1-1 0,-1 0 0,-1 2 0,2-3 0,0 0 0,-1-1 0,1 1 0,-1-1 0,1 1 0,-1-1 0,1 1 0,-1-1 0,1 1 0,-1-1 0,1 0 0,-1 1 0,0-1 0,1 0 0,-1 1 0,0-1 0,1 0 0,-1 0 0,0 0 0,1 1 0,-1-1 0,0 0 0,1 0 0,-2 0 0,-2-1 0,1 0 0,0 0 0,0 0 0,0 0 0,0 0 0,1-1 0,-1 1 0,0-1 0,1 0 0,-1 0 0,1 0 0,-1 0 0,1 0 0,-4-5 0,-44-54 0,15 17 0,-2 1 0,-59-51 0,85 85 0,-83-77 0,86 77 0,-1-1 0,1 0 0,1 0 0,-1-1 0,2 0 0,0 0 0,-9-21 0,14 28 0,0 0 0,0 1 0,-1-1 0,1 1 0,-1-1 0,0 1 0,0 0 0,0 0 0,-1 0 0,1 0 0,-1 0 0,-5-5 0,6 7 0,0 0 0,0 1 0,0-1 0,0 0 0,0 0 0,0 1 0,-1-1 0,1 1 0,0 0 0,0 0 0,0 0 0,-1 0 0,1 0 0,0 0 0,0 1 0,-1-1 0,1 1 0,0-1 0,0 1 0,0 0 0,0 0 0,0 0 0,-3 2 0,-13 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15.8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24575,'1571'0'0,"-1483"5"0,140 24 0,-145-16 0,-68-10 0,1 1 0,-1 0 0,0 1 0,0 0 0,28 15 0,-8 1 0,35 27 0,-52-37 0,1 0 0,37 15 0,10 6 0,142 94 0,-152-91 0,-31-17 0,-1 2 0,0 0 0,-1 2 0,26 32 0,20 19 0,-38-42 0,-1 1 0,-2 2 0,-1 0 0,33 58 0,-45-66 0,63 121 0,-38-69 0,9 23 0,-31-50 0,-1 1 0,-3 1 0,-2 0 0,7 80 0,-9-47 234,-2-22-1034,0 64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23.6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24575,'4'3'0,"0"0"0,-1-1 0,1 0 0,0 1 0,0-1 0,0-1 0,1 1 0,-1-1 0,0 0 0,1 0 0,7 1 0,54 2 0,-47-4 0,126-1 0,53 2 0,-94 12 0,-65-7 0,43 2 0,-49-8 0,-18-1 0,1 1 0,-1 1 0,21 4 0,-32-5 0,1 2 0,-1-1 0,0 0 0,0 1 0,0 0 0,0 0 0,0 0 0,0 0 0,0 0 0,-1 1 0,1 0 0,-1 0 0,0 0 0,0 0 0,0 0 0,3 5 0,5 11 0,-1-1 0,0 1 0,-2 1 0,11 34 0,-7-10 0,7 51 0,-12-37 0,-1 1 0,-4 0 0,-6 86 0,-10-50 0,8-58 0,-3 51 0,10 114 0,-1-202 0,0 1 0,1-1 0,-1 0 0,0 1 0,1-1 0,-1 0 0,1 0 0,-1 1 0,0-1 0,1 0 0,-1 0 0,1 0 0,-1 0 0,1 0 0,-1 1 0,0-1 0,1 0 0,-1 0 0,1 0 0,-1 0 0,1 0 0,-1 0 0,1 0 0,-1-1 0,0 1 0,1 0 0,-1 0 0,1 0 0,-1 0 0,1 0 0,-1-1 0,26-6 0,-12 3 0,21-1 0,1 2 0,-1 1 0,59 4 0,-88-2 0,-1 0 0,0 1 0,0-1 0,1 1 0,-1 1 0,0-1 0,0 0 0,0 1 0,0 0 0,-1 1 0,1-1 0,0 1 0,-1 0 0,0 0 0,1 0 0,-1 0 0,-1 1 0,1 0 0,0-1 0,-1 1 0,0 1 0,0-1 0,0 0 0,0 1 0,-1 0 0,0-1 0,0 1 0,0 0 0,0 0 0,-1 0 0,0 1 0,0-1 0,0 0 0,-1 0 0,0 0 0,0 7 0,0-8 0,-1 0 0,0-1 0,0 1 0,0-1 0,0 1 0,0-1 0,0 0 0,-1 0 0,0 1 0,0-1 0,0 0 0,0 0 0,0 0 0,-1-1 0,1 1 0,-1-1 0,1 1 0,-5 2 0,-7 5 0,-1 0 0,-26 12 0,12-6 0,-96 60-1365,61-37-5461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27.6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1 231 24575,'2'0'0,"-1"0"0,1 1 0,0-1 0,0 1 0,0-1 0,0 1 0,0 0 0,-1-1 0,1 1 0,0 0 0,-1 0 0,1 1 0,-1-1 0,1 0 0,-1 0 0,1 1 0,-1-1 0,0 1 0,0-1 0,0 1 0,0 0 0,0-1 0,0 1 0,0 0 0,0 0 0,0 2 0,3 6 0,-1 1 0,0 0 0,1 15 0,-2-15 0,-1-6 0,0 1 0,0-1 0,0 0 0,1 0 0,0 0 0,0 0 0,0 0 0,1 0 0,0 0 0,3 5 0,-3-8 0,0 1 0,0-1 0,-1 0 0,1 0 0,0 0 0,1 0 0,-1 0 0,0-1 0,1 1 0,-1-1 0,0 0 0,1 0 0,0 0 0,-1 0 0,1-1 0,4 1 0,9-1 0,-1 0 0,1 0 0,0-2 0,-1 0 0,28-8 0,82-31 0,-60 18 0,-38 14 0,0 2 0,1 1 0,-1 1 0,1 2 0,42-1 0,-49 3 0,-1-1 0,32-7 0,-30 4 0,44-3 0,-34 7 0,8 1 0,57-9 0,-28-1 0,86 0 0,73 11 0,-76 1 0,198-17 0,-60 6 0,-98 7 0,-74-9 0,136-30 0,-149 22 0,105-20 0,183-29 0,-278 58 0,40-6 0,-117 11 0,65 0 0,-64 4 0,58-8 0,-91 8 0,0-1 0,0 1 0,0 0 0,1 0 0,12 1 0,-19 0 0,0 0 0,-1 1 0,1-1 0,0 0 0,0 0 0,0 0 0,-1 1 0,1-1 0,0 0 0,0 1 0,0-1 0,-1 0 0,1 1 0,0-1 0,-1 1 0,1-1 0,0 1 0,-1 0 0,1-1 0,-1 1 0,1 0 0,-1-1 0,1 1 0,-1 0 0,1-1 0,-1 1 0,0 0 0,0 0 0,1 0 0,-1-1 0,0 1 0,0 0 0,0 0 0,0 0 0,0 0 0,0 0 0,0-1 0,0 1 0,0 0 0,0 0 0,0 0 0,0 0 0,-1-1 0,1 1 0,0 0 0,-1 0 0,1-1 0,-1 1 0,0 1 0,-3 6 0,0-1 0,-1 0 0,0 0 0,-1 0 0,1-1 0,-1 0 0,0 0 0,-1 0 0,1-1 0,-1 0 0,0 0 0,-8 4 0,1 0 0,1 0 0,-14 14 0,-9 9 0,-56 39 0,8-8 0,63-47 0,-1-1 0,0 0 0,-2-2 0,1-1 0,-1-1 0,-1-1 0,0-1 0,-1-1 0,-36 6 0,-52 11 0,70-16 0,10-2 0,0-2 0,-37 1 0,-46-7 0,-61 2 0,96 12 0,54-7 0,-49 2 0,-41-8 0,62-1 0,0 2 0,-64 9 0,-38 4 0,92-11 0,-56 13 0,64-8 0,-19 4 0,37-5 0,-80 4 0,102-9 0,-1-1 0,-30 8 0,27-4 0,-34 2 0,-48-5-1365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34.4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 1 24575,'1'56'0,"0"-12"0,-1-1 0,-2 1 0,-2 0 0,-13 52 0,8-63 0,1 1 0,1 0 0,-2 51 0,3-43 0,4-34 0,1-1 0,0 1 0,0 0 0,1 0 0,1 10 0,-1-16 0,1 0 0,-1-1 0,1 1 0,0 0 0,0-1 0,0 1 0,0 0 0,0-1 0,0 1 0,1-1 0,-1 0 0,0 1 0,1-1 0,-1 0 0,1 0 0,-1 0 0,1 0 0,0 0 0,-1 0 0,1 0 0,0 0 0,0-1 0,-1 1 0,1-1 0,0 1 0,0-1 0,2 0 0,9 2 0,-1-1 0,26 0 0,-28-1 0,48 0 0,75 11 0,-36-3 0,161-5 0,-129-5 0,-15 4 0,130-4 0,-151-11 0,-58 7 0,42-1 0,-54 6 0,0-2 0,0 0 0,24-6 0,-22 4 0,-1 2 0,45-1 0,-42 3 0,-1 0 0,33-7 0,-13 0-341,1 3 0,0 2-1,53 2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38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3 326 24575,'-1'-37'0,"0"18"0,1 0 0,0 1 0,2-1 0,4-24 0,-5 38 0,0 1 0,1-1 0,-1 1 0,1 0 0,0-1 0,0 1 0,0 0 0,1 0 0,-1 1 0,1-1 0,0 0 0,0 1 0,1-1 0,-1 1 0,1 0 0,-1 0 0,1 1 0,0-1 0,0 1 0,0 0 0,0 0 0,7-2 0,18-5 0,0 2 0,0 1 0,1 1 0,31 0 0,122 5 0,-97 1 0,25 1 0,166-4 0,-166-12 0,-74 8 0,56-2 0,-63 9 0,1-3 0,-1 0 0,48-10 0,-40 6 0,-1 1 0,2 2 0,-1 2 0,42 3 0,-2 0 0,397-2-1365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41.1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16 24575,'990'0'0,"-985"0"-91,-1 0 0,0 0 0,0 0 0,0 0 0,0 0 0,0-1 0,0 0 0,0 0 0,0 0 0,0 0 0,0-1 0,-1 0 0,1 0 0,4-3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57.2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09.8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10.4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11.2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14.9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17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24575,'769'0'0,"-725"2"0,0 2 0,0 2 0,-1 1 0,80 26 0,40 1 0,-27-7 0,-86-15 0,82 7 0,-102-14 0,0 2 0,0 2 0,0 0 0,-1 2 0,35 19 0,-18-10 0,379 177 0,-391-182-1365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15.9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18.7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19.9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03.2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 24575,'3'-3'0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04.0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04.7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44.7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1736 24575,'2'0'0,"-1"-1"0,1 1 0,-1-1 0,0 1 0,1-1 0,-1 0 0,0 0 0,1 1 0,-1-1 0,0 0 0,0 0 0,1 0 0,-1-1 0,0 1 0,0 0 0,0 0 0,-1 0 0,1-1 0,1-2 0,13-27 0,-9 13 0,2-6 0,0 0 0,2 1 0,1 1 0,17-28 0,-15 30 0,1 1 0,1 1 0,0 0 0,2 1 0,0 0 0,32-23 0,-45 37 0,0 0 0,0 0 0,-1-1 0,0 0 0,1 1 0,-1-1 0,0 0 0,-1-1 0,1 1 0,-1 0 0,0-1 0,0 0 0,0 1 0,-1-1 0,1 0 0,-1 0 0,1-8 0,0-8 0,-1-1 0,-4-40 0,1 25 0,1 8 0,-2 0 0,-1 1 0,-1-1 0,-2 1 0,-12-35 0,14 47 0,1-1 0,0 0 0,1 0 0,-1-29 0,6-72 0,0 45 0,-3 11 0,3-63 0,1 105 0,8-31 0,-2 12 0,0-1 0,-2 9 0,-1 1 0,2-54 0,-8 35 235,-1 25-768,1 0-1,5-35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46.5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437 0 24575,'5'7'0,"1"0"0,-1 1 0,0 0 0,0 0 0,-1 0 0,5 12 0,16 57 0,-15-41 0,-1-6 0,-2-1 0,-2 1 0,3 33 0,-2 92 0,2 25 0,5-9 0,-8-80 0,7 6 0,-7-69 0,-2 0 0,0 0 0,-3 56 0,-1-81 0,1 1 0,-1 0 0,0 0 0,0 0 0,0 0 0,-1-1 0,1 1 0,-1-1 0,0 1 0,0-1 0,0 0 0,0 1 0,-1-1 0,1 0 0,-4 2 0,1-1 0,1 0 0,-1-1 0,0 0 0,-1 0 0,1 0 0,0-1 0,-1 1 0,-11 2 0,-6-1 0,0-1 0,0 0 0,0-2 0,-25-2 0,36 1 0,-10-1 0,0-1 0,0-1 0,1-1 0,0-1 0,-1 0 0,2-2 0,-1 0 0,1-2 0,0 0 0,0-1 0,2-1 0,-19-14 0,31 21 0,1 0 0,0-1 0,0 0 0,0 0 0,1 0 0,-1 0 0,1-1 0,1 0 0,-1 1 0,1-1 0,0-1 0,-4-9 0,4 4 0,1 1 0,0-1 0,0 0 0,1 0 0,1 0 0,1-16 0,4-79-1365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22.3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24575,'3'0'0,"2"0"0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25.2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53.3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 24575,'64'-1'0,"-16"0"0,0 2 0,71 9 0,120 24 0,-180-24 0,59 17 0,-77-16 0,1-2 0,0-1 0,83 4 0,-96-10 0,0 1 0,0 2 0,0 1 0,0 1 0,-1 2 0,27 11 0,48 14 0,-37-13 0,-1 4 0,93 49 0,-118-51 0,0 1 0,42 37 0,-44-32 0,165 139 0,-122-96 0,115 77 0,-142-115 0,-1 2 0,-2 3 0,-2 2 0,56 58 0,-101-95 0,24 27 0,-2 0 0,0 2 0,-2 0 0,19 39 0,12 21 0,3 6 0,-31-41 0,-2 1 0,19 73 0,16 34 0,-39-99 0,-12-44 0,-2 1 0,-1 0 0,0 0 0,-2 1 0,1 28 0,-7 323 0,0-344 0,-11 62 0,6-56 0,5-28 0,-1 0 0,0 0 0,-1-1 0,0 0 0,-1 1 0,0-2 0,-7 11 0,-15 29 0,15-20 0,-43 88 0,39-89 0,-33 40 0,28-40 0,-21 36 0,-10 31-1365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28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01.6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169 2112 24575,'0'0'0,"0"1"0,0 0 0,0-1 0,0 1 0,0-1 0,0 1 0,0 0 0,0-1 0,0 1 0,-1-1 0,1 1 0,0 0 0,0-1 0,-1 1 0,1-1 0,0 1 0,-1-1 0,1 1 0,0-1 0,-1 1 0,1-1 0,-1 0 0,1 1 0,-1-1 0,1 0 0,-1 1 0,1-1 0,-1 0 0,1 1 0,-1-1 0,1 0 0,-1 0 0,0 0 0,1 0 0,-1 1 0,1-1 0,-1 0 0,0 0 0,1 0 0,-1 0 0,1 0 0,-2-1 0,0 1 0,0 0 0,1-1 0,-1 1 0,0-1 0,0 0 0,0 1 0,1-1 0,-1 0 0,0 0 0,1 0 0,-1 0 0,1-1 0,-2 0 0,-11-16 0,1-1 0,1 0 0,1 0 0,0-1 0,2-1 0,0 0 0,1 0 0,-6-30 0,5 13 0,3-1 0,1-1 0,1 1 0,3-1 0,1 0 0,7-53 0,3 21 0,4 1 0,34-106 0,-37 143 0,5-15 0,-2 1 0,8-56 0,64-281 0,-17 175 0,-5 22 0,-27 70 0,-30 99 0,1 0 0,1 1 0,20-33 0,-28 50 0,-1 1 0,0-1 0,1 0 0,0 0 0,-1 0 0,1 1 0,-1-1 0,1 0 0,0 1 0,-1-1 0,1 0 0,0 1 0,0-1 0,-1 1 0,1-1 0,0 1 0,0 0 0,0-1 0,0 1 0,0 0 0,0-1 0,0 1 0,0 0 0,-1 0 0,1 0 0,0 0 0,0 0 0,0 0 0,0 0 0,0 0 0,0 0 0,0 1 0,0-1 0,0 0 0,0 1 0,0-1 0,-1 0 0,1 1 0,0-1 0,0 1 0,0 0 0,-1-1 0,1 1 0,0-1 0,-1 1 0,1 0 0,0 0 0,-1-1 0,1 1 0,-1 0 0,1 0 0,0 1 0,4 7 0,0 0 0,-1-1 0,7 19 0,-10-25 0,11 37 0,-1-1 0,-2 1 0,-2 1 0,4 54 0,-7 164 0,-5-177 0,1 5 0,-18 567 0,10-566 0,5 1 0,3 0 0,16 120 0,-11-178 0,-1 0 0,-2 0 0,-1 1 0,-1-1 0,-5 40 0,-2-52 0,7-18 0,0 0 0,-1 0 0,1 1 0,0-1 0,0 0 0,0 0 0,-1 0 0,1 0 0,0 0 0,0 0 0,0 0 0,-1 0 0,1 0 0,0 0 0,0 0 0,-1 0 0,1 0 0,0 0 0,0 0 0,-1 0 0,1 0 0,0 0 0,0 0 0,-1 0 0,1 0 0,0 0 0,0 0 0,0 0 0,-1 0 0,1-1 0,0 1 0,0 0 0,0 0 0,-1 0 0,1 0 0,0-1 0,0 1 0,-2-3 0,0 0 0,0 0 0,0 0 0,0 0 0,1-1 0,-1 1 0,0-6 0,-3-9 0,1 0 0,1 0 0,0-1 0,2 0 0,0 1 0,4-37 0,2 12 0,20-75 0,-3 43 0,52-120 0,51-63 0,-86 180 0,-38 76 0,85-178 0,-66 132 0,24-89 0,10-68 0,-53 201 0,0 0 0,0 0 0,1 0 0,-1 0 0,5-7 0,-5 10 0,-1 1 0,1-1 0,-1 0 0,1 1 0,0-1 0,-1 0 0,1 1 0,0-1 0,0 1 0,-1-1 0,1 1 0,0-1 0,0 1 0,0 0 0,-1-1 0,1 1 0,0 0 0,0 0 0,0-1 0,0 1 0,0 0 0,0 0 0,0 0 0,-1 0 0,1 0 0,0 1 0,0-1 0,0 0 0,0 0 0,0 0 0,0 1 0,-1-1 0,1 0 0,1 2 0,5 2 0,0 1 0,0-1 0,-1 2 0,0-1 0,0 1 0,-1 0 0,1 0 0,7 11 0,0 4 0,19 36 0,-24-38 0,-1 1 0,0 0 0,-1 0 0,-1 0 0,4 42 0,-3 109 0,-6-133 0,-4 103-130,-6 0 0,-6-1-1,-6-1 1,-75 255 0,-11-120 115,54-147 138,45-100-2,1 0 1,1 1-1,-5 44 0,3-19-63,9-53-58,0 0 0,0 0 0,0 0 0,0 0 0,0 0 0,0 0 0,0 0 0,0 0 0,0 0 0,0 0 0,-1 0 0,1 0 0,0 0 0,0 0 0,0 0 0,0 0 0,0 0 0,0 0 0,0 0 0,0 0 0,0 0 0,-1 0 0,1 0 0,0 0 0,0 0 0,0 0 0,0 0 0,0 0 0,0 0 0,0 0 0,0 0 0,0 0 0,0 0 0,-1 0 0,1 0 0,0 1 0,0-1 0,0 0 0,0 0 0,0 0 0,0 0 0,0 0 0,0 0 0,0 0 0,0 0 0,0 0 0,0 0 0,0 1 0,0-1 0,0 0 0,0 0 0,0 0 0,0 0 0,0 0 0,0 0 0,0 0 0,0 0 0,0 1 0,0-1 0,0 0 0,0 0 0,0 0 0,0 0 0,0 0 0,0 0 0,-4-11 0,-3-18 0,-10-97 0,-1-221 0,18 296 0,8-413 0,-1 380 0,3 0 0,4 1 0,36-120 0,-39 163 0,-7 26 0,-1 0 0,2 1 0,0 0 0,7-14 0,-12 27 0,0 0 0,0 0 0,0 0 0,0 1 0,0-1 0,0 0 0,0 0 0,0 0 0,0 0 0,0 1 0,0-1 0,0 0 0,0 0 0,0 0 0,0 0 0,0 0 0,0 1 0,0-1 0,0 0 0,0 0 0,0 0 0,0 0 0,0 0 0,0 1 0,0-1 0,0 0 0,1 0 0,-1 0 0,0 0 0,0 0 0,0 0 0,0 0 0,0 0 0,0 1 0,1-1 0,-1 0 0,0 0 0,0 0 0,0 0 0,0 0 0,0 0 0,1 0 0,-1 0 0,0 0 0,0 0 0,0 0 0,0 0 0,0 0 0,1 0 0,-1 0 0,0 0 0,0 0 0,0 0 0,0 0 0,1 0 0,-1 0 0,0 0 0,0-1 0,0 1 0,0 0 0,0 0 0,0 0 0,1 0 0,-1 0 0,0 0 0,0 0 0,0-1 0,2 17 0,-1 3 0,-2 1 0,-1 0 0,0 0 0,-1-1 0,-1 0 0,-1 0 0,-1 0 0,-1 0 0,0-1 0,-15 26 0,-12 15 0,-71 92 0,73-107 0,-72 98 0,-149 155 0,220-264 0,9-9 0,1 0 0,-22 31 0,39-46 0,0 0 0,0 1 0,1 0 0,0 0 0,1 1 0,0 0 0,0-1 0,2 1 0,-1 0 0,0 14 0,2-2 0,2 31 0,1-9 0,-13-69 0,-4-12 0,2 0 0,-9-44 0,19 62 0,0 0 0,1 0 0,0 0 0,2 0 0,0-1 0,5-33 0,5-24 0,0-146 0,0-12 0,-2 109 251,-6 81-655,1 0 0,2 0 0,19-75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18.7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14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24575,'109'0'0,"0"5"0,0 5 0,109 24 0,-130-18 0,133 6 0,-113-10 0,26 2 0,17-14 0,-77-1 0,0 2 0,135 22 0,-123-9 0,157 8 0,90-22 0,-168-2 0,-91 3 0,137 21 0,-108-6 0,2-5 0,122-1 0,-186-9 0,65 11 0,24 1 0,-124-13 0,53 5 0,-56-5 0,0 0 0,0 1 0,0 0 0,0 0 0,0-1 0,0 2 0,-1-1 0,1 0 0,0 1 0,-1-1 0,1 1 0,-1 0 0,1-1 0,-1 1 0,0 0 0,2 3 0,-3-4 0,-1 0 0,0-1 0,0 1 0,0-1 0,0 1 0,0 0 0,0-1 0,0 1 0,0 0 0,0-1 0,-1 1 0,1 0 0,0-1 0,0 1 0,0-1 0,-1 1 0,1 0 0,0-1 0,-1 1 0,1-1 0,-1 1 0,1-1 0,0 1 0,-1-1 0,1 1 0,-1-1 0,1 0 0,-1 1 0,0-1 0,1 0 0,-1 1 0,1-1 0,-1 0 0,0 0 0,1 1 0,-1-1 0,1 0 0,-2 0 0,-29 11 0,29-11 0,-439 88 0,274-61 0,-124 18 0,252-40 0,0 2 0,1 2 0,0 1 0,1 2 0,-71 32 0,88-35 0,0-2 0,-31 8 0,50-15 0,-12 5 0,27-3 0,574-10 0,-466 4 0,1149-103-1045,-1209 97 1045,67-6 0,-129 16 0,1 0 0,-1 0 0,0 0 0,0 0 1,0 0-1,1 0 0,-1 0 0,0 0 1,0 0-1,0 0 0,1 0 0,-1 0 1,0 0-1,0 0 0,0 0 0,1 0 0,-1 0 1,0 0-1,0 0 0,0 0 0,1 0 1,-1 0-1,0 0 0,0 0 0,0 1 1,1-1-1,-1 0 0,0 0 0,0 0 0,0 0 1,0 1-1,0-1 0,0 0 0,1 0 1,-1 0-1,0 0 0,0 1 0,0-1 1,0 0-1,0 0 0,0 0 0,0 1 0,0-1 1,0 0-1,0 0 0,0 0 0,0 1 1,0-1-1,0 0 0,-8 14 219,-18 11 380,-53 38-527,-2-2 0,-137 75 0,-49-5-72,128-67 0,-150 96 0,186-92 0,3 4 0,-139 131 0,235-199 0,-13 14 0,16-18 0,1 0 0,0 1 0,0-1 0,-1 1 0,1-1 0,0 0 0,0 1 0,0-1 0,0 1 0,0-1 0,0 0 0,0 1 0,0-1 0,0 1 0,0-1 0,0 1 0,0-1 0,0 0 0,0 1 0,0-1 0,0 1 0,0-1 0,0 0 0,1 1 0,-1-1 0,0 1 0,0-1 0,1 0 0,-1 1 0,0-1 0,0 0 0,1 1 0,-1-1 0,0 0 0,1 0 0,-1 1 0,0-1 0,1 0 0,-1 0 0,0 1 0,1-1 0,-1 0 0,1 0 0,-1 0 0,0 0 0,1 0 0,-1 0 0,1 0 0,0 0 0,9 2 0,1-1 0,-1 0 0,0-1 0,1 0 0,-1-1 0,1 0 0,-1 0 0,0-1 0,15-5 0,2 1 0,317-85-444,1-22-205,-238 77 566,65-22 53,638-205 21,-778 253 9,-16 5 0,0 0 0,0 1 0,0 0 0,32-2 0,-34 9 0,-13 6 0,-17 11 0,-6 1 145,-2 0 1,0-2-1,-44 27 1,-94 42 484,153-83-627,-534 245-684,176-87 305,8 11 376,310-148 0,44-21 0,14-6 0,123-43 0,-74 22 0,893-309-463,12 44-1,-649 213 464,-239 64 0,-73 10 0,-1 0 0,1-1 0,-1 1 0,1 0 0,-1 0 0,1 0 0,-1 0 0,1 1 0,-1-1 0,1 0 0,-1 1 0,1-1 0,-1 1 0,0-1 0,1 1 0,-1 0 0,2 1 0,-3-1 0,0-1 0,1 1 0,-1 0 0,0 0 0,0 0 0,0 0 0,0 0 0,-1 0 0,1 0 0,0 0 0,0 0 0,0 0 0,-1 0 0,1-1 0,-1 1 0,1 0 0,-1 0 0,1 0 0,-1-1 0,1 1 0,-1 0 0,1 0 0,-1-1 0,0 1 0,0 0 0,-12 14 0,0-1 0,-1-1 0,-28 21 0,-59 32 0,-13-4 56,-207 79 0,293-129-4,-195 75 678,-125 53-600,329-133-130,9-3 0,-1 1 0,0 0 0,1 0 0,0 1 0,0 0 0,-13 12 0,23-18 0,0 0 0,0 0 0,0 0 0,1 0 0,-1 0 0,0 0 0,0 0 0,0 0 0,0 0 0,0 0 0,1 1 0,-1-1 0,0 0 0,0 0 0,0 0 0,0 0 0,0 0 0,0 0 0,0 0 0,1 0 0,-1 1 0,0-1 0,0 0 0,0 0 0,0 0 0,0 0 0,0 0 0,0 0 0,0 1 0,0-1 0,0 0 0,0 0 0,0 0 0,0 0 0,0 0 0,0 1 0,0-1 0,0 0 0,0 0 0,0 0 0,0 0 0,0 0 0,0 1 0,0-1 0,0 0 0,0 0 0,0 0 0,0 0 0,0 0 0,0 0 0,-1 1 0,1-1 0,0 0 0,15-3 60,0-2 0,-1 1-1,1-2 1,17-8 0,12-5 441,-43 19-495,46-19 71,88-21 0,-107 38-77,-28 2 0,1 0 0,-1 0 0,0 0 0,1 0 0,-1 0 0,1 0 0,-1 0 0,0 1 0,1-1 0,-1 0 0,1 0 0,-1 0 0,0 0 0,1 1 0,-1-1 0,0 0 0,1 0 0,-1 1 0,0-1 0,0 0 0,1 1 0,-1-1 0,0 0 0,0 1 0,0-1 0,1 0 0,-1 1 0,0-1 0,0 1 0,0-1 0,0 0 0,0 1 0,0-1 0,0 1 0,0-1 0,0 0 0,0 1 0,0-1 0,0 1 0,0-1 0,0 0 0,0 1 0,0-1 0,0 1 0,0-1 0,-1 0 0,1 1 0,0-1 0,0 0 0,0 1 0,-1-1 0,1 0 0,0 1 0,0-1 0,-1 0 0,1 0 0,0 1 0,-1-1 0,-7 9 0,-1-1 0,1 0 0,-1 0 0,-1-1 0,0 0 0,0-1 0,-19 10 0,8-5 0,-355 168-40,298-145-84,-407 169-1244,148-63 402,-146 61-473,-530 229-1832,1016-431 3510,14-4-92,39-16-157,98-43 14,421-205 292,-137 61-101,-171 88-195,-43 23 0,-73 44 164,-143 51-78,-1 0 1,0 0-1,1 1 0,-1 0 0,1 1 1,12 0-1,-19 0-62,0 0 0,0 1 0,0-1-1,0 0 1,0 0 0,0 1 0,0-1 0,0 1 0,0-1 0,-1 0-1,1 1 1,0 0 0,0-1 0,0 1 0,-1-1 0,1 1 0,0 0 0,-1 0-1,1-1 1,0 3 0,0-2 17,-1 1 0,0-1 0,0 1 0,1-1 0,-1 1 0,0-1 0,0 1 0,0 0 0,-1-1 0,1 1 0,0-1 0,-1 1 0,1-1 0,-1 1 0,1-1 0,-2 3 0,-3 6 143,-1 1 0,0-2 0,-1 1 0,0-1 0,-15 16 0,-51 44 604,-258 192-149,34-30-503,281-217 266,-24 26-1,39-39-356,0 0-1,-1 1 1,1-1-1,0 1 1,0 0 0,0-1-1,1 1 1,-1 0 0,0-1-1,0 1 1,1 0 0,-1 3-1,1-4-35,0-1 0,0 1-1,0-1 1,0 1-1,1 0 1,-1-1 0,0 1-1,0-1 1,0 1 0,1-1-1,-1 0 1,0 1 0,1-1-1,-1 1 1,0-1 0,1 1-1,-1-1 1,1 0 0,-1 1-1,0-1 1,1 0 0,-1 1-1,1-1 1,-1 0 0,1 0-1,-1 0 1,1 1 0,0-1-1,6 1 1,0 0 0,0-1-1,0 0 1,-1 0 0,1-1 0,0 0 0,7-1-1,32-8-8,62-22 0,124-57-164,60-40-655,213-113-613,57-28-155,4 34 284,-378 173 1225,-155 54 78,49-8 0,-79 16-1,0 1-1,0-1 0,0 1 1,0 0-1,0 0 1,0 0-1,0 0 1,0 1-1,0-1 1,0 1-1,0 0 0,0-1 1,3 3-1,-6-3 7,1 1-1,-1-1 1,1 1-1,-1-1 1,0 1-1,1-1 1,-1 1-1,1 0 1,-1-1-1,0 1 0,0 0 1,1-1-1,-1 1 1,0 0-1,0-1 1,0 1-1,0 0 1,0-1-1,0 1 1,0 0-1,0-1 1,0 1-1,0 0 1,0-1-1,0 1 0,-1 0 1,1-1-1,0 1 1,0 0-1,-1-1 1,1 1-1,-1 0 1,-4 8 137,-1-1 1,0 0-1,-1-1 1,0 0-1,-13 12 0,-51 39 1017,-3-2-1,-160 90 0,-187 55-842,29-48-450,-171 78 146,559-229-12,-29 13 0,2 1 0,0 2 0,-46 34 0,76-51 0,0 0 0,0 0 0,0 0 0,0 0 0,-1 0 0,1 0 0,0 0 0,1 0 0,-1 0 0,0 0 0,0 0 0,0 1 0,1-1 0,-1 0 0,0 1 0,1-1 0,0 0 0,-1 3 0,2-3 0,-1-1 0,1 1 0,0-1 0,0 1 0,0-1 0,0 1 0,0-1 0,0 0 0,0 1 0,0-1 0,0 0 0,0 0 0,0 0 0,0 0 0,0 0 0,0 0 0,1 0 0,-1 0 0,0 0 0,0 0 0,0 0 0,0-1 0,2 0 0,48-11 71,-1-2 1,60-25-1,41-12 449,-146 49-520,1 1 0,-1 0 0,1 0 0,-1 0 0,0 1 0,8 0 0,-13 0 0,1 0 0,-1 0 0,1 0 0,-1 0 0,1 0 0,-1 0 0,1 1 0,-1-1 0,0 0 0,1 0 0,-1 0 0,1 1 0,-1-1 0,1 0 0,-1 1 0,0-1 0,1 0 0,-1 1 0,0-1 0,1 0 0,-1 1 0,0-1 0,1 1 0,-1-1 0,0 1 0,0-1 0,0 1 0,1-1 0,-1 0 0,0 1 0,0-1 0,0 1 0,0-1 0,0 1 0,0-1 0,0 1 0,0 0 0,0-1 0,0 1 0,0-1 0,0 1 0,0-1 0,-1 1 0,0 4 0,-1-1 0,0 0 0,0 1 0,0-1 0,-1 0 0,1 0 0,-1 0 0,0 0 0,0-1 0,-4 4 0,-42 36 0,34-31 0,-350 239 0,166-122 0,193-126 0,0 1 0,1 0 0,0 0 0,0 1 0,-7 7 0,12-12 0,0 0 0,0 0 0,0 0 0,0 1 0,0-1 0,0 0 0,0 0 0,0 0 0,0 1 0,-1-1 0,1 0 0,0 0 0,0 0 0,0 1 0,0-1 0,0 0 0,0 0 0,1 0 0,-1 1 0,0-1 0,0 0 0,0 0 0,0 0 0,0 1 0,0-1 0,0 0 0,0 0 0,0 0 0,0 1 0,1-1 0,-1 0 0,0 0 0,0 0 0,0 0 0,0 0 0,1 1 0,-1-1 0,0 0 0,0 0 0,0 0 0,0 0 0,1 0 0,-1 0 0,0 0 0,0 0 0,0 0 0,1 0 0,-1 0 0,0 0 0,0 0 0,1 0 0,-1 0 0,32-2 0,49-16 0,92-33 0,-144 42 0,88-28-79,536-153-1024,-534 167 1103,-111 22 0,0 0 0,0 0 0,0 0 0,0 1 0,0 0 0,16 3 0,-23-3 0,0 1 0,0-1 0,0 0 0,0 1 0,-1-1 0,1 1 0,0-1 0,0 1 0,0-1 0,-1 1 0,1 0 0,0-1 0,0 1 0,-1 0 0,1-1 0,-1 1 0,1 0 0,-1 0 0,1 0 0,-1 0 0,1-1 0,-1 1 0,0 0 0,1 0 0,-1 0 0,0 0 0,0 0 0,0 0 0,0 0 0,0 0 0,0 0 0,0 0 0,0 0 0,0 0 0,0 0 0,-1 0 0,1 0 0,0 0 0,0-1 0,-1 1 0,0 1 0,-4 8 0,0 0 0,0-1 0,-1 0 0,-1 0 0,1-1 0,-11 11 0,-100 94 0,-55 29-775,-306 194 0,-227 75 464,291-195 427,-142 82 69,493-256-185,185-110 1041,57-29 660,-75 48-1701,-90 41 0,-14 8 0,-1 0 0,1 0 0,0 0 0,0 0 0,0 0 0,0 0 0,0 0 0,0 0 0,0 0 0,0 0 0,0 0 0,0 0 0,0 0 0,0-1 0,0 1 0,0 0 0,0 0 0,0 0 0,0 0 0,-1 0 0,1 0 0,0 0 0,0 0 0,0 0 0,0 0 0,0 0 0,0 0 0,0 0 0,0 0 0,0 0 0,0 0 0,0 0 0,0 0 0,0 0 0,0 0 0,0-1 0,0 1 0,0 0 0,0 0 0,0 0 0,0 0 0,0 0 0,0 0 0,0 0 0,0 0 0,0 0 0,0 0 0,0 0 0,0 0 0,0 0 0,0 0 0,0 0 0,0 0 0,0 0 0,1-1 0,-1 1 0,0 0 0,0 0 0,0 0 0,0 0 0,-22 5 0,17-4 0,-9 3 0,0-1 0,0 1 0,1-2 0,-1 0 0,-19 1 0,30-3 0,1 0 0,-1 0 0,0 0 0,0-1 0,1 1 0,-1-1 0,0 1 0,0-1 0,1 0 0,-1 0 0,1 0 0,-1-1 0,1 1 0,-1 0 0,1-1 0,0 0 0,0 1 0,0-1 0,0 0 0,0 0 0,0 0 0,0-1 0,1 1 0,-1 0 0,1-1 0,-1 1 0,1-1 0,-1-2 0,0-1 31,1 1 0,0-1 0,0 1 0,0-1 0,1 1 0,0-1 0,0 0 0,0 1 1,1-1-1,2-10 0,2 0-600,0-1 0,9-17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29.5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120 224 24575,'-1'1'0,"-1"-1"0,1 1 0,0-1 0,-1 1 0,1-1 0,0 1 0,0 0 0,0 0 0,0 0 0,0 0 0,0 0 0,0 0 0,0 0 0,0 0 0,0 0 0,0 0 0,0 0 0,1 1 0,-2 1 0,-12 30 0,12-29 0,-5 15 0,-5 10 0,2 1 0,-9 38 0,-14 55 0,40-145 0,0 0 0,2 0 0,1 1 0,0 0 0,1 1 0,25-34 0,-3 16 0,-12 15 0,22-32 0,-28 34 0,2 1 0,28-27 0,7-8 0,-40 40 0,0 0 0,1 1 0,1 1 0,1 0 0,30-21 0,-44 33 0,-1 1 0,1-1 0,0 1 0,0-1 0,0 1 0,-1 0 0,1-1 0,0 1 0,0 0 0,0 0 0,0 0 0,-1 0 0,1-1 0,0 1 0,0 0 0,0 1 0,0-1 0,0 0 0,-1 0 0,1 0 0,0 0 0,0 1 0,0-1 0,0 0 0,-1 1 0,1-1 0,0 0 0,0 1 0,-1-1 0,1 1 0,0 0 0,-1-1 0,1 1 0,-1-1 0,1 1 0,-1 0 0,1-1 0,-1 1 0,1 0 0,-1 0 0,1 0 0,-1-1 0,0 1 0,0 0 0,1 0 0,-1 1 0,1 4 0,1 1 0,-1-1 0,-1 1 0,0 12 0,-1 9 0,-2 1 0,0-1 0,-3 0 0,-10 35 0,-46 106 0,50-144 0,-2 0 0,0-1 0,-27 33 0,-10 17 0,-34 72 0,78-130 0,7-16 0,0 0 0,0 0 0,0 0 0,0 1 0,0-1 0,0 0 0,0 0 0,0 0 0,0 0 0,0 0 0,0 1 0,0-1 0,0 0 0,0 0 0,0 0 0,0 0 0,0 0 0,0 1 0,0-1 0,0 0 0,0 0 0,0 0 0,0 0 0,0 0 0,1 0 0,-1 0 0,0 1 0,0-1 0,0 0 0,0 0 0,0 0 0,0 0 0,0 0 0,1 0 0,-1 0 0,0 0 0,0 0 0,0 0 0,0 0 0,0 0 0,0 0 0,1 0 0,-1 0 0,0 0 0,0 0 0,0 0 0,3-1 0,0 0 0,0 0 0,0 0 0,0-1 0,0 1 0,-1-1 0,4-2 0,326-267 0,-306 248 0,0 1 0,1 1 0,1 1 0,1 2 0,1 0 0,0 3 0,52-20 0,397-115 0,-427 138 0,0 3 0,0 1 0,54 0 0,162 8 0,-128 2 0,-168 0 0,0 0 0,0 1 0,1 2 0,-49 15 0,-108 48 0,31-10 0,-42-6 0,68-21 0,-53 19 0,178-49 0,0-1 0,0 1 0,0 0 0,0-1 0,0 1 0,0 0 0,1 0 0,-1 1 0,-2 1 0,4-3 0,0 0 0,0 0 0,0 1 0,0-1 0,0 0 0,0 0 0,0 1 0,0-1 0,0 0 0,0 0 0,0 0 0,0 1 0,0-1 0,0 0 0,0 0 0,0 1 0,0-1 0,1 0 0,-1 0 0,0 0 0,0 1 0,0-1 0,0 0 0,1 0 0,-1 0 0,0 0 0,0 0 0,0 1 0,1-1 0,-1 0 0,0 0 0,0 0 0,0 0 0,1 0 0,-1 0 0,0 0 0,0 0 0,1 0 0,-1 0 0,0 0 0,0 0 0,1 0 0,-1 0 0,0 0 0,13 2 0,-1 0 0,21-1 0,559-22-930,6-31-678,-378 31 1197,1079-169-1640,-1258 181 2338,-19 3 246,0 1-1,0 1 0,0 1 1,32-1-1,-78 15 1285,-55 12-1722,-267 85 63,272-81-164,0 5 0,-106 61-1,-231 178 7,380-250 0,-85 55 0,78-55 0,16-11 0,0 2 0,1 1 0,1 0 0,0 2 0,-24 23 0,20-15 71,-1-2 0,-38 26 1,4-4-1651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34.4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389 226 24575,'-10'1'0,"-1"2"0,0-1 0,1 1 0,0 1 0,0 0 0,0 0 0,0 1 0,-13 9 0,-1-1 0,-228 106 0,251-119 0,1 0 0,0 0 0,0 0 0,-1 1 0,1-1 0,0 0 0,-1 0 0,1 0 0,0 0 0,-1 0 0,1 0 0,0 0 0,0 1 0,-1-1 0,1 0 0,0 0 0,0 0 0,-1 1 0,1-1 0,0 0 0,0 0 0,0 1 0,-1-1 0,1 0 0,0 1 0,0-1 0,0 0 0,0 0 0,0 1 0,0-1 0,0 1 0,13 0 0,27-10 0,60-20 0,-16 4 0,150-38 0,231-58 0,11 35 0,282 16 0,-436 67 0,-169 5 0,-110-2 0,-15-1 0,0 1 0,0 1 0,0 1 0,53 13 0,-63-10 0,0-1 0,0-1 0,1 0 0,-1-1 0,1-2 0,0 1 0,-1-2 0,1 0 0,-1-2 0,30-7 0,-40 8 0,-1 1 0,0-1 0,1 1 0,-1 0 0,1 1 0,12 0 0,-18 0 0,0 1 0,-1-1 0,1 1 0,0-1 0,-1 1 0,1 0 0,0-1 0,-1 1 0,1 0 0,-1 0 0,1 0 0,-1 0 0,0 1 0,1-1 0,-1 0 0,0 1 0,0-1 0,0 0 0,0 1 0,0-1 0,0 1 0,0 0 0,-1-1 0,1 1 0,0 0 0,-1-1 0,0 1 0,1 0 0,-1 0 0,0-1 0,0 1 0,0 0 0,0 2 0,1 6 0,-1 0 0,-1 1 0,0-1 0,0 0 0,-1 0 0,0 0 0,-1 0 0,0 0 0,-1 0 0,1-1 0,-2 0 0,0 1 0,0-2 0,0 1 0,-1 0 0,0-1 0,-1 0 0,-14 13 0,15-15 0,0-1 0,0 0 0,-1 0 0,1 0 0,-1-1 0,0 0 0,0 0 0,-1-1 0,1 1 0,-1-2 0,1 1 0,-1-1 0,0 0 0,0-1 0,0 0 0,-13 0 0,-86 4 0,-50 1 0,96-6 0,-260-9 0,-3 7 0,277 7 0,0 2 0,1 2 0,-81 26 0,41-10 0,-257 80 0,207-62 0,8 4 0,-21 5 0,125-45 0,-2-1 0,1-1 0,-1-2 0,-28 1 0,-5 2 0,40-4 0,-30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46.2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203 225 24575,'-2'1'0,"0"1"0,0 0 0,1 0 0,-1 0 0,1 1 0,0-1 0,-1 0 0,1 0 0,0 1 0,0-1 0,1 1 0,-1-1 0,0 3 0,-1 1 0,-11 22 0,-1 0 0,-1-2 0,-19 27 0,20-34 0,1 0 0,1 1 0,1 1 0,1 0 0,0 0 0,-10 39 0,14-31 0,1 1 0,2 0 0,1 0 0,1 0 0,4 32 0,-3-61 0,0 0 0,0 0 0,0 0 0,0 0 0,0-1 0,0 1 0,0 0 0,0 0 0,0 0 0,1 0 0,-1-1 0,0 1 0,1 0 0,-1 0 0,1-1 0,-1 1 0,1 0 0,-1-1 0,1 1 0,-1 0 0,1-1 0,0 1 0,-1-1 0,1 1 0,0-1 0,-1 1 0,1-1 0,0 1 0,0-1 0,-1 0 0,1 1 0,0-1 0,0 0 0,0 0 0,0 0 0,-1 0 0,1 0 0,0 0 0,0 0 0,0 0 0,0 0 0,0 0 0,-1 0 0,1 0 0,0 0 0,0-1 0,0 1 0,-1 0 0,1-1 0,0 1 0,0-1 0,-1 1 0,2-1 0,4-3 0,1 0 0,-1 0 0,0-1 0,9-7 0,213-227 0,-177 181 0,98-90 0,-64 69 0,-62 55 0,1 1 0,2 1 0,0 1 0,1 1 0,38-20 0,-54 34 0,-8 3 0,1 1 0,-1 0 0,1 0 0,0 1 0,-1-1 0,1 1 0,0-1 0,0 1 0,0 1 0,0-1 0,0 0 0,5 1 0,-8 0 0,-1 0 0,1 1 0,-1-1 0,1 0 0,-1 1 0,0-1 0,1 0 0,-1 1 0,1-1 0,-1 1 0,0-1 0,1 0 0,-1 1 0,0-1 0,0 1 0,0-1 0,1 1 0,-1-1 0,0 1 0,0-1 0,0 1 0,0 0 0,0-1 0,0 1 0,0-1 0,0 1 0,0-1 0,0 1 0,0-1 0,0 1 0,0-1 0,0 1 0,0-1 0,-1 1 0,1-1 0,0 1 0,0-1 0,-1 1 0,1-1 0,0 1 0,-1 0 0,-16 25 0,14-21 0,-44 63 0,-3-1 0,-97 99 0,133-153 0,1 1 0,-19 27 0,32-41 0,0 0 0,0 0 0,0 0 0,0 0 0,1 0 0,-1 0 0,0 0 0,0 0 0,0 0 0,0 1 0,0-1 0,1 0 0,-1 0 0,0 0 0,0 0 0,0 0 0,0 0 0,0 0 0,0 0 0,0 0 0,1 0 0,-1 1 0,0-1 0,0 0 0,0 0 0,0 0 0,0 0 0,0 0 0,0 1 0,0-1 0,0 0 0,0 0 0,0 0 0,0 0 0,0 0 0,0 1 0,0-1 0,0 0 0,0 0 0,0 0 0,0 0 0,0 0 0,0 1 0,0-1 0,0 0 0,0 0 0,0 0 0,0 0 0,0 0 0,0 1 0,0-1 0,0 0 0,0 0 0,0 0 0,-1 0 0,1 0 0,0 0 0,0 0 0,0 0 0,0 1 0,16-8 0,-10 4 0,441-162 0,-15 6 0,-358 125 0,101-62 0,-167 90 0,36-19 0,-40 23 0,0 0 0,0 0 0,1 0 0,-1 1 0,0 0 0,1 0 0,-1 0 0,6 0 0,-10 1 0,0 0 0,1 0 0,-1 0 0,0 0 0,0 0 0,0 0 0,0 0 0,1 0 0,-1 0 0,0 0 0,0 0 0,0 0 0,0 0 0,1 0 0,-1 0 0,0 0 0,0 0 0,0 0 0,0 0 0,0 1 0,1-1 0,-1 0 0,0 0 0,0 0 0,0 0 0,0 0 0,0 0 0,0 1 0,0-1 0,0 0 0,0 0 0,0 0 0,1 0 0,-1 1 0,0-1 0,0 0 0,0 0 0,0 0 0,0 0 0,0 1 0,0-1 0,0 0 0,0 0 0,0 0 0,0 0 0,0 1 0,-1-1 0,-5 12 0,-11 8 0,-7 2 0,0-2 0,-2 0 0,-1-2 0,-30 16 0,-122 52 0,128-62 0,-421 156 0,150-65 0,295-102 0,25-9 0,9-2 0,10-2 0,0-1 0,0 0 0,29-6 0,-31 4 0,1046-232 0,-1033 227 0,129-39 0,-127 37 0,0-2 0,-2-1 0,29-17 0,-131 75 0,2 4 0,-95 85 0,143-112 0,-3 6 0,-2-2 0,-1-1 0,-1-2 0,-52 30 0,74-48 0,0 0 0,0 0 0,0 1 0,1 0 0,0 0 0,0 1 0,1 0 0,-1 0 0,-6 10 0,5-6 0,0 0 0,-1-1 0,0-1 0,-1 1 0,-21 13 0,-65 32 0,62-36 0,-1 0 0,11-3 0,-2-2 0,0-1 0,-1-1 0,-45 13 0,63-23-134,-1-1 0,1-1 0,-1 0 0,-11-1-1,16 1-559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39.3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2093 24575,'24'-2'0,"0"-1"0,0 0 0,0-2 0,36-12 0,-35 9 0,0 1 0,0 2 0,49-5 0,-34 7 0,1-3 0,-1-1 0,56-16 0,-19-5 0,-57 20 0,0 1 0,1 0 0,0 2 0,28-5 0,327-14 0,-242 23 0,109-6 0,-155 0 0,-29 2 0,99-19 0,-128 18 0,1 2 0,0 1 0,43 2 0,-8-1 0,2-3 0,19-1 0,-155 15 0,5 1 0,-224 21 0,-190 24 0,441-52 0,1-1 0,-45-4 0,9 0 0,-7 5 0,70-2 0,-1 0 0,1 1 0,0 0 0,-1 0 0,1 1 0,-15 7 0,22-10 0,0 0 0,1 0 0,-1 1 0,0-1 0,0 0 0,1 1 0,-1-1 0,0 0 0,1 1 0,-1-1 0,0 1 0,1-1 0,-1 1 0,1 0 0,-1-1 0,1 1 0,-1 0 0,1-1 0,0 1 0,-1 0 0,1-1 0,0 1 0,-1 0 0,1 0 0,0-1 0,0 1 0,0 0 0,0 0 0,-1 0 0,1-1 0,0 1 0,1 0 0,-1 0 0,0 0 0,0-1 0,0 1 0,0 0 0,1 0 0,-1-1 0,0 1 0,1 0 0,-1 0 0,0-1 0,1 1 0,-1 0 0,1-1 0,-1 1 0,1-1 0,0 2 0,3 1 0,-1 0 0,1-1 0,0 1 0,0 0 0,0-1 0,0 0 0,7 2 0,55 19 0,1-4 0,1-2 0,0-4 0,77 5 0,280-7 0,-391-13 0,-1-2 0,1-2 0,-1 0 0,0-3 0,37-14 0,-48 16 0,21-9 0,2 2 0,0 2 0,81-11 0,132 13 0,-254 10 0,0 0 0,0 0 0,0-1 0,0 1 0,0-1 0,0 1 0,-1-1 0,1-1 0,5-1 0,-8 2 0,0 0 0,0 0 0,0 1 0,0-1 0,0 0 0,0 0 0,0-1 0,0 1 0,0 0 0,-1 0 0,1 0 0,-1-1 0,1 1 0,0 0 0,-1 0 0,0-1 0,1 1 0,-1-1 0,0 1 0,0 0 0,0-1 0,0 1 0,0 0 0,0-1 0,0 1 0,0-1 0,-1 1 0,1 0 0,-1-2 0,-5-44 0,1 1 0,4-91 0,1 34 0,-4 3 0,1-169 0,6 243 0,1 1 0,1 0 0,1 0 0,1 1 0,15-35 0,-15 42 0,7-25 0,9-53 0,-10 39 0,19-134 0,-15 79 0,-10 50 0,-3 0 0,-4-88 0,-2 54 0,2 93 0,0-1 0,0 0 0,0 0 0,0 1 0,0-1 0,-1 0 0,1 0 0,-1 1 0,0-1 0,0 1 0,0-1 0,0 0 0,0 1 0,-3-4 0,2 4 0,-1 0 0,1 0 0,-1 0 0,0 0 0,0 1 0,0-1 0,0 1 0,0 0 0,0 0 0,0 0 0,0 0 0,-4 0 0,-56-14 0,-281-56 0,222 55 0,1 5 0,-218 9 0,250 12 0,-152 36 0,186-33 0,-158 44 0,-35 9 0,218-59 0,-46 16 0,55-15 0,0-2 0,0 0 0,-1-1 0,-25 2 0,-73-3-1365,55-3-5461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41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1 189 24575,'349'5'0,"53"-1"0,0-22 0,-143-10 0,337-18 0,-459 47 0,419-22 0,140-40 0,-563 50 0,89-3 0,-190 15-1365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43.0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1 329 24575,'0'0'0,"0"1"0,0-1 0,0 1 0,0-1 0,0 1 0,0-1 0,0 1 0,0-1 0,1 1 0,-1-1 0,0 1 0,0-1 0,0 1 0,1-1 0,-1 1 0,0-1 0,1 1 0,-1-1 0,0 1 0,1-1 0,-1 0 0,1 1 0,-1-1 0,0 0 0,1 1 0,-1-1 0,1 0 0,-1 0 0,1 0 0,-1 1 0,1-1 0,-1 0 0,1 0 0,-1 0 0,1 0 0,0 0 0,-1 0 0,1 0 0,-1 0 0,1 0 0,-1 0 0,1 0 0,-1 0 0,1 0 0,-1 0 0,1-1 0,-1 1 0,1 0 0,0-1 0,30-12 0,-28 11 0,26-16 0,52-41 0,-51 36 0,44-28 0,13 5 0,162-60 0,-239 103 0,-1-1 0,0 1 0,0 0 0,1 0 0,16-1 0,-26 3 0,1 1 0,0 0 0,-1 0 0,1 0 0,0 0 0,0 0 0,-1 0 0,1 0 0,0 0 0,-1 0 0,1 0 0,0 0 0,-1 1 0,1-1 0,0 0 0,-1 0 0,1 1 0,-1-1 0,1 0 0,0 1 0,-1-1 0,1 1 0,-1-1 0,1 0 0,-1 1 0,1 0 0,-1-1 0,0 1 0,1-1 0,-1 1 0,1-1 0,-1 1 0,0 0 0,0-1 0,1 1 0,-1 0 0,0-1 0,0 1 0,0 0 0,0-1 0,0 1 0,0 0 0,0-1 0,0 1 0,0 0 0,0-1 0,0 1 0,0 0 0,0-1 0,-1 1 0,1 0 0,0-1 0,-1 1 0,1 0 0,-3 6 0,0 0 0,-1-1 0,-7 12 0,11-17 0,-327 509 0,107-195 0,212-299 0,8-16 0,0 0 0,0 0 0,0 0 0,0 1 0,0-1 0,1 0 0,-1 0 0,0 0 0,0 0 0,0 0 0,0 0 0,1 0 0,-1 1 0,0-1 0,0 0 0,0 0 0,1 0 0,-1 0 0,0 0 0,0 0 0,0 0 0,1 0 0,-1 0 0,0 0 0,0 0 0,0 0 0,1 0 0,-1 0 0,0 0 0,0-1 0,0 1 0,0 0 0,1 0 0,-1 0 0,0 0 0,0 0 0,0 0 0,0 0 0,1-1 0,-1 1 0,0 0 0,36-22 0,-28 17 0,612-378-788,-491 314 591,3 6 0,2 6 0,143-40 0,-260 92 197,-10 2 0,0 1 0,0 0 0,0 0 0,0 1 0,1 0 0,-1 0 0,0 1 0,8 0 0,-15 0 0,1 0-1,-1 0 0,1 0 0,-1 0 0,1 0 1,-1 1-1,1-1 0,-1 0 0,0 0 1,1 1-1,-1-1 0,1 0 0,-1 0 1,0 1-1,1-1 0,-1 0 0,0 1 1,1-1-1,-1 1 0,0-1 0,0 0 0,1 1 1,-1-1-1,0 1 0,0-1 0,0 1 1,0-1-1,1 0 0,-1 1 0,0-1 1,0 1-1,0-1 0,0 1 0,0-1 0,0 1 1,0-1-1,0 1 0,0-1 0,-1 1 1,1-1-1,0 1 0,0-1 0,0 1 1,0-1-1,-1 0 0,1 1 0,0-1 0,0 1 1,-1-1-1,1 0 0,0 1 0,-1 0 1,-18 23 164,18-23-124,-54 54 375,-89 71-1,-74 32 169,210-151-583,-1-1 0,-1-1 0,-13 6 0,23-10 0,0-1 0,0 0 0,0 0 0,0 0 0,0 0 0,0 0 0,-1 0 0,1 0 0,0 0 0,0 0 0,0 0 0,0 0 0,0 0 0,0 0 0,0 1 0,-1-1 0,1 0 0,0 0 0,0 0 0,0 0 0,0 0 0,0 0 0,0 0 0,-1 0 0,1 0 0,0 0 0,0-1 0,0 1 0,0 0 0,0 0 0,0 0 0,0 0 0,-1 0 0,1 0 0,0 0 0,0 0 0,0 0 0,0 0 0,0 0 0,0 0 0,0 0 0,0-1 0,0 1 0,-1 0 0,1 0 0,0 0 0,0 0 0,0 0 0,0 0 0,0 0 0,0-1 0,0 1 0,0 0 0,0 0 0,0 0 0,5-9 0,9-11 0,1 4 0,1-1 0,0 2 0,1 0 0,1 1 0,0 0 0,1 2 0,31-16 0,-49 27 0,0 1 0,0-1 0,0 0 0,0 1 0,0-1 0,0 1 0,0 0 0,0-1 0,1 1 0,-1 0 0,0 0 0,0 0 0,0 0 0,0 0 0,0 0 0,1 0 0,-1 0 0,0 0 0,0 0 0,0 0 0,0 1 0,0-1 0,0 1 0,0-1 0,2 2 0,-2-1 0,-1 0 0,1 0 0,-1 1 0,1-1 0,-1 0 0,0 0 0,1 1 0,-1-1 0,0 0 0,0 1 0,0-1 0,0 0 0,0 1 0,0-1 0,-1 0 0,1 1 0,0-1 0,-1 2 0,-3 9 0,-1 0 0,0 0 0,-8 14 0,-27 43 0,23-42 0,0 2 0,2 0 0,-17 48 0,26-64 0,1-16 0,-7-8 0,-1 4-53,0 0 0,-1 1 0,0 1-1,0 1 1,-1 0 0,1 0 0,-1 2 0,-18-2-1,12 1-832,-53-8-5940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54.19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0 499 24575,'3'-3'0,"0"-1"0,-1 1 0,0-1 0,0 0 0,0 0 0,0 0 0,-1 0 0,1 0 0,-1 0 0,0 0 0,0 0 0,0-8 0,1-57 0,-2 48 0,-1-330-1365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0.6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0 24575,'-1'1'0,"0"-1"0,0 0 0,0 1 0,0-1 0,0 1 0,0 0 0,0-1 0,0 1 0,0 0 0,0-1 0,1 1 0,-1 0 0,0 0 0,0 0 0,1 0 0,-1-1 0,0 2 0,-11 18 0,12-19 0,-45 80 0,-21 43 0,52-86 0,2 1 0,2 0 0,-10 72 0,11-56 0,6-28 0,-1 43 0,4-49 0,-1-1 0,-1 1 0,-8 39 0,10-59 0,0-1 0,0 1 0,0 0 0,0-1 0,0 1 0,0-1 0,0 1 0,0 0 0,0-1 0,1 1 0,-1-1 0,0 1 0,0 0 0,1-1 0,-1 1 0,0-1 0,1 1 0,-1-1 0,0 1 0,1-1 0,-1 1 0,1-1 0,-1 0 0,1 1 0,-1-1 0,1 0 0,-1 1 0,1-1 0,-1 0 0,1 0 0,-1 1 0,1-1 0,0 0 0,-1 0 0,1 0 0,-1 0 0,1 0 0,0 0 0,-1 0 0,1 0 0,-1 0 0,1 0 0,0 0 0,37-1 0,-28 1 0,291 0 0,53-2 0,-91-25 0,-253 25 0,355-54 0,-337 51 0,-1-1 0,41-16 0,4-1 0,46-9 0,1 5 0,211-20 0,-51 16 0,-3 6 0,1 22 0,-181 4 0,-94-2 0,1 1 0,-1 0 0,1 0 0,-1 0 0,1 1 0,-1-1 0,1 1 0,-1-1 0,0 1 0,1 0 0,-1 0 0,0 0 0,0 0 0,1 0 0,-1 0 0,0 1 0,0-1 0,0 1 0,3 2 0,-4-1 0,1 1 0,-1-1 0,1 0 0,-1 0 0,0 1 0,0-1 0,0 0 0,-1 1 0,1-1 0,-1 1 0,0-1 0,0 1 0,-1 4 0,1 1 0,0 0 0,-1 0 0,-1 0 0,1 0 0,-1 0 0,-1 0 0,0-1 0,0 1 0,-1-1 0,0 0 0,-7 12 0,8-17 0,1-1 0,-1 1 0,0-1 0,0 0 0,1 0 0,-1 0 0,-1 0 0,1-1 0,0 0 0,-6 3 0,-39 8 0,27-7 0,-251 53 0,236-51 0,0-2 0,-50 0 0,44-3 0,-54 10 0,51-5 0,-49 0 0,59-5 0,1 1 0,-1 2 0,-42 11 0,50-9 0,-37 8 0,61-15 0,0 1 0,1 0 0,-1 0 0,0 0 0,1 0 0,-1 1 0,0-1 0,1 1 0,0 0 0,-1-1 0,1 1 0,-3 3 0,-15 11 0,20-16-32,0 0-1,-1 0 1,1 0-1,0 0 1,0 0-1,-1 0 1,1 0-1,0 0 1,-1 0-1,1 0 1,0 0-1,0 0 1,-1 0-1,1 0 1,0 0-1,-1 0 1,1 0-1,0 0 1,0 0-1,-1 0 1,1-1-33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3.3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269 0 24575,'-26'46'0,"17"-32"0,1 1 0,-7 16 0,1 5 0,2 1 0,2 0 0,-7 41 0,12-58 0,-1 0 0,0-1 0,-1 1 0,-1-2 0,-14 25 0,9-17 0,-17 46 0,11-4 0,-12 93 0,23-111 0,7-49 0,1 0 0,0 0 0,-1 1 0,1-1 0,0 1 0,0-1 0,0 0 0,0 1 0,0-1 0,0 0 0,0 1 0,1-1 0,-1 1 0,0-1 0,1 0 0,-1 0 0,1 1 0,-1-1 0,1 0 0,0 0 0,0 0 0,-1 1 0,2 0 0,1-1 0,-1 1 0,1-1 0,-1 0 0,1 0 0,0 0 0,0 0 0,-1-1 0,1 1 0,3 0 0,8 1 0,72 19 0,54 10 0,271 26 0,-242-35 0,348 15 307,2-35-801,-265-3-684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6.9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24527,'2670'730'0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6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1087 629 24575,'-141'3'0,"-155"25"0,204-10 0,60-11 0,1-1 0,-61 3 0,-143-1 0,177-5 0,35-3 0,1 1 0,-42 7 0,113-5 0,328 2 0,507-5 0,-524 3 0,-277 2 0,134-9 0,-187 0 0,55-16 0,17-3 0,31 3 0,110-13 0,-186 26 0,0 3 0,1 2 0,73 7 0,216 12 0,100-18 0,-346-10 0,-18 5 0,120-23 0,-153 20 0,14-5 0,105-39 0,-79 23 0,-58 20 0,447-149 0,-323 100 0,152-83 0,-242 109 218,-28 16-746,-1-3 1,40-28-1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9.3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628 300 24575,'-1'4'0,"1"1"0,-1-1 0,0 1 0,-1-1 0,1 0 0,-1 1 0,1-1 0,-1 0 0,-1 0 0,1 0 0,-3 3 0,-35 42 0,31-39 0,-317 350 0,322-357 0,1 1 0,0 0 0,1 0 0,-1 0 0,1 0 0,-1 0 0,1 0 0,0 1 0,1-1 0,-1 1 0,1-1 0,0 1 0,0 0 0,-1 7 0,2-9 0,1-1 0,-1 1 0,0 0 0,1 0 0,-1 0 0,1 0 0,0-1 0,0 1 0,0 0 0,0 0 0,0-1 0,0 1 0,1-1 0,0 0 0,-1 1 0,1-1 0,0 0 0,0 0 0,0 0 0,0 0 0,1 0 0,-1 0 0,0-1 0,1 1 0,2 1 0,9 2 0,-1 0 0,0 0 0,1-1 0,0-1 0,0 0 0,0-1 0,16 0 0,0-1 0,0-1 0,41-7 0,-54 5 0,0-1 0,0-1 0,-1-1 0,0-1 0,0 0 0,0 0 0,-1-2 0,0 0 0,0-1 0,-1 0 0,0-1 0,-1-1 0,0 0 0,0-1 0,-2 0 0,1-1 0,-2 0 0,1-1 0,8-16 0,-5 8 0,0 0 0,2 1 0,0 1 0,21-19 0,-18 19 0,17-24 0,10-11 0,3 5 0,55-62 0,-89 93 0,0 0 0,-2-2 0,0 1 0,12-28 0,-23 43 0,-1 0 0,1 0 0,-1 0 0,0 0 0,-1-1 0,0 1 0,1 0 0,-2 0 0,1 0 0,0 0 0,-1-1 0,0 1 0,-1 0 0,1 0 0,-4-8 0,2 4 0,0-1 0,1 1 0,-2-15 0,4 20 0,-1 1 0,1-1 0,-1 1 0,-1-1 0,1 1 0,0-1 0,-1 1 0,1 0 0,-1 0 0,0 0 0,0 0 0,-1 0 0,1 0 0,0 0 0,-1 1 0,-3-3 0,2 0 0,4 5 0,0 0 0,0 0 0,0 0 0,-1-1 0,1 1 0,0 0 0,0 0 0,0 0 0,0 0 0,0 0 0,0 0 0,-1 0 0,1-1 0,0 1 0,0 0 0,0 0 0,0 0 0,-1 0 0,1 0 0,0 0 0,0 0 0,0 0 0,0 0 0,-1 0 0,1 0 0,0 0 0,0 0 0,0 0 0,0 0 0,-1 0 0,1 0 0,0 0 0,0 0 0,0 0 0,0 0 0,-1 0 0,1 1 0,0-1 0,0 0 0,0 0 0,0 0 0,0 0 0,-1 0 0,1 0 0,0 0 0,0 1 0,0-1 0,0 0 0,0 0 0,0 0 0,0 1 0,-4 13 0,3 17 0,4 19 0,-1-21 0,-1 1 0,-4 48 0,-80 353 0,42-250 0,34-149 0,1 0 0,-2 41 0,4-44 0,-1 0 0,-15 47 0,16-63 0,3-10 0,1-1 0,-1 0 0,0 0 0,1 0 0,-1 0 0,0 0 0,0 0 0,-1 0 0,1 0 0,0-1 0,-1 1 0,1 0 0,-1-1 0,1 1 0,-1-1 0,0 1 0,1-1 0,-1 0 0,0 0 0,0 0 0,-3 1 0,0 0 0,-1-1 0,1-1 0,0 1 0,-1-1 0,1 0 0,-1 0 0,-8-2 0,-31-4 0,18 2 0,-40-1 0,35 5 0,-247 10 0,122 4 0,136-15-13,-1-1-1,1-1 1,-1-1 0,1 0-1,-34-14 1,12 5-1272,-41-10-5541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0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1 413 24575,'0'1'0,"0"0"0,1 0 0,-1 0 0,1-1 0,-1 1 0,1 0 0,0 0 0,-1-1 0,1 1 0,0 0 0,-1-1 0,1 1 0,0 0 0,0-1 0,0 1 0,0-1 0,-1 0 0,1 1 0,0-1 0,0 0 0,0 1 0,0-1 0,0 0 0,1 0 0,26 6 0,-1-3 0,1-1 0,0-1 0,0-1 0,0-1 0,40-8 0,-53 6 0,1-1 0,-1-1 0,0 0 0,0-1 0,0-1 0,-1 0 0,0-1 0,0 0 0,-1-1 0,24-21 0,21-29 0,-29 30 0,55-46 0,-51 50 0,-8 6 0,0 1 0,0 1 0,36-17 0,55-26-1365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8.7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24575,'50'0'0,"1207"11"0,-1197-10 0,-15-1 0,1 1 0,0 3 0,63 14 0,-69-11 0,-1-2 0,1-2 0,0-1 0,54-5 0,-5 1 0,224 2-1365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9.4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0 587 24575,'0'2'0,"0"-1"0,2-13 0,3-22 0,0-22 0,5-19 0,8-9 0,2 0 0,0 11 0,0 13 0,1 12 0,-3 12 0,-4 9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2.1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2218 0 24575,'-1'1'0,"1"0"0,-1 0 0,1 0 0,-1 0 0,0-1 0,1 1 0,-1 0 0,0-1 0,0 1 0,1 0 0,-1-1 0,0 1 0,0-1 0,0 1 0,0-1 0,0 0 0,0 1 0,0-1 0,0 0 0,0 1 0,-1-1 0,-23 6 0,25-6 0,-173 22 0,28-4 0,-59 25 0,-82-9 0,160-21 0,-35 2 0,-96-12 0,138-5 0,3 1 0,-124 2 0,157 5 0,-45 0 0,107-5 0,0 1 0,-25 5 0,23-3 0,-1 0-1365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7.1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107 493 24575,'-1'-8'0,"-1"0"0,1 1 0,-2-1 0,1 1 0,-1-1 0,0 1 0,0 0 0,-1 0 0,-5-7 0,-11-25 0,9 9 86,1-1-1,2 0 0,-9-61 1,8-96-1793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56.4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18 24575,'0'-1'0,"1"0"0,-1 0 0,1 0 0,-1 0 0,1 0 0,-1 0 0,1 0 0,0 0 0,-1 0 0,1 1 0,0-1 0,0 0 0,0 0 0,-1 1 0,1-1 0,0 1 0,0-1 0,0 1 0,0-1 0,0 1 0,0-1 0,0 1 0,0 0 0,0 0 0,0 0 0,0-1 0,1 1 0,-1 0 0,0 0 0,0 0 0,0 1 0,2-1 0,37 4 0,148 49 0,-143-42 0,-2 2 0,0 2 0,42 20 0,119 71 0,-156-80 0,3 4 0,57 46 0,15 9 0,-55-43 0,89 50 0,-137-80 0,0 1 0,0 0 0,23 22 0,9 6 0,56 48-641,-97-78-83,22 18-6102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3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3.8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9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0.5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1.2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5.6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6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4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4.8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24575,'0'-2'0,"0"-5"0,0-3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2:49.1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196 1 24575,'6'0'0,"0"0"0,0 0 0,0 1 0,0 0 0,0 0 0,0 1 0,0-1 0,-1 1 0,1 1 0,-1-1 0,1 1 0,-1 0 0,0 0 0,0 0 0,0 1 0,0 0 0,-1 0 0,1 0 0,-1 0 0,0 1 0,0 0 0,3 6 0,17 25 0,34 70 0,-29-52 0,-22-39 0,49 94 0,-49-91 0,0 0 0,-1 0 0,-1 0 0,4 29 0,20 88 0,-28-133 0,-1 0 0,0 0 0,1 0 0,-1 1 0,-1-1 0,1 0 0,0 0 0,0 0 0,-1 1 0,1-1 0,-1 0 0,-1 2 0,2-3 0,0 0 0,-1-1 0,1 1 0,-1-1 0,1 1 0,-1-1 0,1 1 0,-1-1 0,1 1 0,-1-1 0,1 0 0,-1 1 0,0-1 0,1 0 0,-1 1 0,0-1 0,1 0 0,-1 0 0,0 0 0,1 1 0,-1-1 0,0 0 0,1 0 0,-2 0 0,-2-1 0,1 0 0,0 0 0,0 0 0,0 0 0,0 0 0,1-1 0,-1 1 0,0-1 0,1 0 0,-1 0 0,1 0 0,-1 0 0,1 0 0,-4-5 0,-44-54 0,15 17 0,-2 1 0,-59-51 0,85 85 0,-83-77 0,86 77 0,-1-1 0,1 0 0,1 0 0,-1-1 0,2 0 0,0 0 0,-9-21 0,14 28 0,0 0 0,0 1 0,-1-1 0,1 1 0,-1-1 0,0 1 0,0 0 0,0 0 0,-1 0 0,1 0 0,-1 0 0,-5-5 0,6 7 0,0 0 0,0 1 0,0-1 0,0 0 0,0 0 0,0 1 0,-1-1 0,1 1 0,0 0 0,0 0 0,0 0 0,-1 0 0,1 0 0,0 0 0,0 1 0,-1-1 0,1 1 0,0-1 0,0 1 0,0 0 0,0 0 0,0 0 0,-3 2 0,-13 8-1365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5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6.4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7.4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42.4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01.6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169 2112 24575,'0'0'0,"0"1"0,0 0 0,0-1 0,0 1 0,0-1 0,0 1 0,0 0 0,0-1 0,0 1 0,-1-1 0,1 1 0,0 0 0,0-1 0,-1 1 0,1-1 0,0 1 0,-1-1 0,1 1 0,0-1 0,-1 1 0,1-1 0,-1 0 0,1 1 0,-1-1 0,1 0 0,-1 1 0,1-1 0,-1 0 0,1 1 0,-1-1 0,1 0 0,-1 0 0,0 0 0,1 0 0,-1 1 0,1-1 0,-1 0 0,0 0 0,1 0 0,-1 0 0,1 0 0,-2-1 0,0 1 0,0 0 0,1-1 0,-1 1 0,0-1 0,0 0 0,0 1 0,1-1 0,-1 0 0,0 0 0,1 0 0,-1 0 0,1-1 0,-2 0 0,-11-16 0,1-1 0,1 0 0,1 0 0,0-1 0,2-1 0,0 0 0,1 0 0,-6-30 0,5 13 0,3-1 0,1-1 0,1 1 0,3-1 0,1 0 0,7-53 0,3 21 0,4 1 0,34-106 0,-37 143 0,5-15 0,-2 1 0,8-56 0,64-281 0,-17 175 0,-5 22 0,-27 70 0,-30 99 0,1 0 0,1 1 0,20-33 0,-28 50 0,-1 1 0,0-1 0,1 0 0,0 0 0,-1 0 0,1 1 0,-1-1 0,1 0 0,0 1 0,-1-1 0,1 0 0,0 1 0,0-1 0,-1 1 0,1-1 0,0 1 0,0 0 0,0-1 0,0 1 0,0 0 0,0-1 0,0 1 0,0 0 0,-1 0 0,1 0 0,0 0 0,0 0 0,0 0 0,0 0 0,0 0 0,0 0 0,0 1 0,0-1 0,0 0 0,0 1 0,0-1 0,-1 0 0,1 1 0,0-1 0,0 1 0,0 0 0,-1-1 0,1 1 0,0-1 0,-1 1 0,1 0 0,0 0 0,-1-1 0,1 1 0,-1 0 0,1 0 0,0 1 0,4 7 0,0 0 0,-1-1 0,7 19 0,-10-25 0,11 37 0,-1-1 0,-2 1 0,-2 1 0,4 54 0,-7 164 0,-5-177 0,1 5 0,-18 567 0,10-566 0,5 1 0,3 0 0,16 120 0,-11-178 0,-1 0 0,-2 0 0,-1 1 0,-1-1 0,-5 40 0,-2-52 0,7-18 0,0 0 0,-1 0 0,1 1 0,0-1 0,0 0 0,0 0 0,-1 0 0,1 0 0,0 0 0,0 0 0,0 0 0,-1 0 0,1 0 0,0 0 0,0 0 0,-1 0 0,1 0 0,0 0 0,0 0 0,-1 0 0,1 0 0,0 0 0,0 0 0,-1 0 0,1 0 0,0 0 0,0 0 0,0 0 0,-1 0 0,1-1 0,0 1 0,0 0 0,0 0 0,-1 0 0,1 0 0,0-1 0,0 1 0,-2-3 0,0 0 0,0 0 0,0 0 0,0 0 0,1-1 0,-1 1 0,0-6 0,-3-9 0,1 0 0,1 0 0,0-1 0,2 0 0,0 1 0,4-37 0,2 12 0,20-75 0,-3 43 0,52-120 0,51-63 0,-86 180 0,-38 76 0,85-178 0,-66 132 0,24-89 0,10-68 0,-53 201 0,0 0 0,0 0 0,1 0 0,-1 0 0,5-7 0,-5 10 0,-1 1 0,1-1 0,-1 0 0,1 1 0,0-1 0,-1 0 0,1 1 0,0-1 0,0 1 0,-1-1 0,1 1 0,0-1 0,0 1 0,0 0 0,-1-1 0,1 1 0,0 0 0,0 0 0,0-1 0,0 1 0,0 0 0,0 0 0,0 0 0,-1 0 0,1 0 0,0 1 0,0-1 0,0 0 0,0 0 0,0 0 0,0 1 0,-1-1 0,1 0 0,1 2 0,5 2 0,0 1 0,0-1 0,-1 2 0,0-1 0,0 1 0,-1 0 0,1 0 0,7 11 0,0 4 0,19 36 0,-24-38 0,-1 1 0,0 0 0,-1 0 0,-1 0 0,4 42 0,-3 109 0,-6-133 0,-4 103-130,-6 0 0,-6-1-1,-6-1 1,-75 255 0,-11-120 115,54-147 138,45-100-2,1 0 1,1 1-1,-5 44 0,3-19-63,9-53-58,0 0 0,0 0 0,0 0 0,0 0 0,0 0 0,0 0 0,0 0 0,0 0 0,0 0 0,0 0 0,-1 0 0,1 0 0,0 0 0,0 0 0,0 0 0,0 0 0,0 0 0,0 0 0,0 0 0,0 0 0,0 0 0,-1 0 0,1 0 0,0 0 0,0 0 0,0 0 0,0 0 0,0 0 0,0 0 0,0 0 0,0 0 0,0 0 0,0 0 0,-1 0 0,1 0 0,0 1 0,0-1 0,0 0 0,0 0 0,0 0 0,0 0 0,0 0 0,0 0 0,0 0 0,0 0 0,0 0 0,0 0 0,0 1 0,0-1 0,0 0 0,0 0 0,0 0 0,0 0 0,0 0 0,0 0 0,0 0 0,0 0 0,0 1 0,0-1 0,0 0 0,0 0 0,0 0 0,0 0 0,0 0 0,0 0 0,-4-11 0,-3-18 0,-10-97 0,-1-221 0,18 296 0,8-413 0,-1 380 0,3 0 0,4 1 0,36-120 0,-39 163 0,-7 26 0,-1 0 0,2 1 0,0 0 0,7-14 0,-12 27 0,0 0 0,0 0 0,0 0 0,0 1 0,0-1 0,0 0 0,0 0 0,0 0 0,0 0 0,0 1 0,0-1 0,0 0 0,0 0 0,0 0 0,0 0 0,0 0 0,0 1 0,0-1 0,0 0 0,0 0 0,0 0 0,0 0 0,0 0 0,0 1 0,0-1 0,0 0 0,1 0 0,-1 0 0,0 0 0,0 0 0,0 0 0,0 0 0,0 0 0,0 1 0,1-1 0,-1 0 0,0 0 0,0 0 0,0 0 0,0 0 0,0 0 0,1 0 0,-1 0 0,0 0 0,0 0 0,0 0 0,0 0 0,0 0 0,1 0 0,-1 0 0,0 0 0,0 0 0,0 0 0,0 0 0,1 0 0,-1 0 0,0 0 0,0-1 0,0 1 0,0 0 0,0 0 0,0 0 0,1 0 0,-1 0 0,0 0 0,0 0 0,0-1 0,2 17 0,-1 3 0,-2 1 0,-1 0 0,0 0 0,-1-1 0,-1 0 0,-1 0 0,-1 0 0,-1 0 0,0-1 0,-15 26 0,-12 15 0,-71 92 0,73-107 0,-72 98 0,-149 155 0,220-264 0,9-9 0,1 0 0,-22 31 0,39-46 0,0 0 0,0 1 0,1 0 0,0 0 0,1 1 0,0 0 0,0-1 0,2 1 0,-1 0 0,0 14 0,2-2 0,2 31 0,1-9 0,-13-69 0,-4-12 0,2 0 0,-9-44 0,19 62 0,0 0 0,1 0 0,0 0 0,2 0 0,0-1 0,5-33 0,5-24 0,0-146 0,0-12 0,-2 109 251,-6 81-655,1 0 0,2 0 0,19-75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18.7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14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24575,'109'0'0,"0"5"0,0 5 0,109 24 0,-130-18 0,133 6 0,-113-10 0,26 2 0,17-14 0,-77-1 0,0 2 0,135 22 0,-123-9 0,157 8 0,90-22 0,-168-2 0,-91 3 0,137 21 0,-108-6 0,2-5 0,122-1 0,-186-9 0,65 11 0,24 1 0,-124-13 0,53 5 0,-56-5 0,0 0 0,0 1 0,0 0 0,0 0 0,0-1 0,0 2 0,-1-1 0,1 0 0,0 1 0,-1-1 0,1 1 0,-1 0 0,1-1 0,-1 1 0,0 0 0,2 3 0,-3-4 0,-1 0 0,0-1 0,0 1 0,0-1 0,0 1 0,0 0 0,0-1 0,0 1 0,0 0 0,0-1 0,-1 1 0,1 0 0,0-1 0,0 1 0,0-1 0,-1 1 0,1 0 0,0-1 0,-1 1 0,1-1 0,-1 1 0,1-1 0,0 1 0,-1-1 0,1 1 0,-1-1 0,1 0 0,-1 1 0,0-1 0,1 0 0,-1 1 0,1-1 0,-1 0 0,0 0 0,1 1 0,-1-1 0,1 0 0,-2 0 0,-29 11 0,29-11 0,-439 88 0,274-61 0,-124 18 0,252-40 0,0 2 0,1 2 0,0 1 0,1 2 0,-71 32 0,88-35 0,0-2 0,-31 8 0,50-15 0,-12 5 0,27-3 0,574-10 0,-466 4 0,1149-103-1045,-1209 97 1045,67-6 0,-129 16 0,1 0 0,-1 0 0,0 0 0,0 0 1,0 0-1,1 0 0,-1 0 0,0 0 1,0 0-1,0 0 0,1 0 0,-1 0 1,0 0-1,0 0 0,0 0 0,1 0 0,-1 0 1,0 0-1,0 0 0,0 0 0,1 0 1,-1 0-1,0 0 0,0 0 0,0 1 1,1-1-1,-1 0 0,0 0 0,0 0 0,0 0 1,0 1-1,0-1 0,0 0 0,1 0 1,-1 0-1,0 0 0,0 1 0,0-1 1,0 0-1,0 0 0,0 0 0,0 1 0,0-1 1,0 0-1,0 0 0,0 0 0,0 1 1,0-1-1,0 0 0,-8 14 219,-18 11 380,-53 38-527,-2-2 0,-137 75 0,-49-5-72,128-67 0,-150 96 0,186-92 0,3 4 0,-139 131 0,235-199 0,-13 14 0,16-18 0,1 0 0,0 1 0,0-1 0,-1 1 0,1-1 0,0 0 0,0 1 0,0-1 0,0 1 0,0-1 0,0 0 0,0 1 0,0-1 0,0 1 0,0-1 0,0 1 0,0-1 0,0 0 0,0 1 0,0-1 0,0 1 0,0-1 0,0 0 0,1 1 0,-1-1 0,0 1 0,0-1 0,1 0 0,-1 1 0,0-1 0,0 0 0,1 1 0,-1-1 0,0 0 0,1 0 0,-1 1 0,0-1 0,1 0 0,-1 0 0,0 1 0,1-1 0,-1 0 0,1 0 0,-1 0 0,0 0 0,1 0 0,-1 0 0,1 0 0,0 0 0,9 2 0,1-1 0,-1 0 0,0-1 0,1 0 0,-1-1 0,1 0 0,-1 0 0,0-1 0,15-5 0,2 1 0,317-85-444,1-22-205,-238 77 566,65-22 53,638-205 21,-778 253 9,-16 5 0,0 0 0,0 1 0,0 0 0,32-2 0,-34 9 0,-13 6 0,-17 11 0,-6 1 145,-2 0 1,0-2-1,-44 27 1,-94 42 484,153-83-627,-534 245-684,176-87 305,8 11 376,310-148 0,44-21 0,14-6 0,123-43 0,-74 22 0,893-309-463,12 44-1,-649 213 464,-239 64 0,-73 10 0,-1 0 0,1-1 0,-1 1 0,1 0 0,-1 0 0,1 0 0,-1 0 0,1 1 0,-1-1 0,1 0 0,-1 1 0,1-1 0,-1 1 0,0-1 0,1 1 0,-1 0 0,2 1 0,-3-1 0,0-1 0,1 1 0,-1 0 0,0 0 0,0 0 0,0 0 0,0 0 0,-1 0 0,1 0 0,0 0 0,0 0 0,0 0 0,-1 0 0,1-1 0,-1 1 0,1 0 0,-1 0 0,1 0 0,-1-1 0,1 1 0,-1 0 0,1 0 0,-1-1 0,0 1 0,0 0 0,-12 14 0,0-1 0,-1-1 0,-28 21 0,-59 32 0,-13-4 56,-207 79 0,293-129-4,-195 75 678,-125 53-600,329-133-130,9-3 0,-1 1 0,0 0 0,1 0 0,0 1 0,0 0 0,-13 12 0,23-18 0,0 0 0,0 0 0,0 0 0,1 0 0,-1 0 0,0 0 0,0 0 0,0 0 0,0 0 0,0 0 0,1 1 0,-1-1 0,0 0 0,0 0 0,0 0 0,0 0 0,0 0 0,0 0 0,0 0 0,1 0 0,-1 1 0,0-1 0,0 0 0,0 0 0,0 0 0,0 0 0,0 0 0,0 0 0,0 1 0,0-1 0,0 0 0,0 0 0,0 0 0,0 0 0,0 0 0,0 1 0,0-1 0,0 0 0,0 0 0,0 0 0,0 0 0,0 0 0,0 1 0,0-1 0,0 0 0,0 0 0,0 0 0,0 0 0,0 0 0,0 0 0,-1 1 0,1-1 0,0 0 0,15-3 60,0-2 0,-1 1-1,1-2 1,17-8 0,12-5 441,-43 19-495,46-19 71,88-21 0,-107 38-77,-28 2 0,1 0 0,-1 0 0,0 0 0,1 0 0,-1 0 0,1 0 0,-1 0 0,0 1 0,1-1 0,-1 0 0,1 0 0,-1 0 0,0 0 0,1 1 0,-1-1 0,0 0 0,1 0 0,-1 1 0,0-1 0,0 0 0,1 1 0,-1-1 0,0 0 0,0 1 0,0-1 0,1 0 0,-1 1 0,0-1 0,0 1 0,0-1 0,0 0 0,0 1 0,0-1 0,0 1 0,0-1 0,0 0 0,0 1 0,0-1 0,0 1 0,0-1 0,0 0 0,0 1 0,0-1 0,0 1 0,0-1 0,-1 0 0,1 1 0,0-1 0,0 0 0,0 1 0,-1-1 0,1 0 0,0 1 0,0-1 0,-1 0 0,1 0 0,0 1 0,-1-1 0,-7 9 0,-1-1 0,1 0 0,-1 0 0,-1-1 0,0 0 0,0-1 0,-19 10 0,8-5 0,-355 168-40,298-145-84,-407 169-1244,148-63 402,-146 61-473,-530 229-1832,1016-431 3510,14-4-92,39-16-157,98-43 14,421-205 292,-137 61-101,-171 88-195,-43 23 0,-73 44 164,-143 51-78,-1 0 1,0 0-1,1 1 0,-1 0 0,1 1 1,12 0-1,-19 0-62,0 0 0,0 1 0,0-1-1,0 0 1,0 0 0,0 1 0,0-1 0,0 1 0,0-1 0,-1 0-1,1 1 1,0 0 0,0-1 0,0 1 0,-1-1 0,1 1 0,0 0 0,-1 0-1,1-1 1,0 3 0,0-2 17,-1 1 0,0-1 0,0 1 0,1-1 0,-1 1 0,0-1 0,0 1 0,0 0 0,-1-1 0,1 1 0,0-1 0,-1 1 0,1-1 0,-1 1 0,1-1 0,-2 3 0,-3 6 143,-1 1 0,0-2 0,-1 1 0,0-1 0,-15 16 0,-51 44 604,-258 192-149,34-30-503,281-217 266,-24 26-1,39-39-356,0 0-1,-1 1 1,1-1-1,0 1 1,0 0 0,0-1-1,1 1 1,-1 0 0,0-1-1,0 1 1,1 0 0,-1 3-1,1-4-35,0-1 0,0 1-1,0-1 1,0 1-1,1 0 1,-1-1 0,0 1-1,0-1 1,0 1 0,1-1-1,-1 0 1,0 1 0,1-1-1,-1 1 1,0-1 0,1 1-1,-1-1 1,1 0 0,-1 1-1,0-1 1,1 0 0,-1 1-1,1-1 1,-1 0 0,1 0-1,-1 0 1,1 1 0,0-1-1,6 1 1,0 0 0,0-1-1,0 0 1,-1 0 0,1-1 0,0 0 0,7-1-1,32-8-8,62-22 0,124-57-164,60-40-655,213-113-613,57-28-155,4 34 284,-378 173 1225,-155 54 78,49-8 0,-79 16-1,0 1-1,0-1 0,0 1 1,0 0-1,0 0 1,0 0-1,0 0 1,0 1-1,0-1 1,0 1-1,0 0 0,0-1 1,3 3-1,-6-3 7,1 1-1,-1-1 1,1 1-1,-1-1 1,0 1-1,1-1 1,-1 1-1,1 0 1,-1-1-1,0 1 0,0 0 1,1-1-1,-1 1 1,0 0-1,0-1 1,0 1-1,0 0 1,0-1-1,0 1 1,0 0-1,0-1 1,0 1-1,0 0 1,0-1-1,0 1 0,-1 0 1,1-1-1,0 1 1,0 0-1,-1-1 1,1 1-1,-1 0 1,-4 8 137,-1-1 1,0 0-1,-1-1 1,0 0-1,-13 12 0,-51 39 1017,-3-2-1,-160 90 0,-187 55-842,29-48-450,-171 78 146,559-229-12,-29 13 0,2 1 0,0 2 0,-46 34 0,76-51 0,0 0 0,0 0 0,0 0 0,0 0 0,-1 0 0,1 0 0,0 0 0,1 0 0,-1 0 0,0 0 0,0 0 0,0 1 0,1-1 0,-1 0 0,0 1 0,1-1 0,0 0 0,-1 3 0,2-3 0,-1-1 0,1 1 0,0-1 0,0 1 0,0-1 0,0 1 0,0-1 0,0 0 0,0 1 0,0-1 0,0 0 0,0 0 0,0 0 0,0 0 0,0 0 0,0 0 0,1 0 0,-1 0 0,0 0 0,0 0 0,0 0 0,0-1 0,2 0 0,48-11 71,-1-2 1,60-25-1,41-12 449,-146 49-520,1 1 0,-1 0 0,1 0 0,-1 0 0,0 1 0,8 0 0,-13 0 0,1 0 0,-1 0 0,1 0 0,-1 0 0,1 0 0,-1 0 0,1 1 0,-1-1 0,0 0 0,1 0 0,-1 0 0,1 1 0,-1-1 0,1 0 0,-1 1 0,0-1 0,1 0 0,-1 1 0,0-1 0,1 0 0,-1 1 0,0-1 0,1 1 0,-1-1 0,0 1 0,0-1 0,0 1 0,1-1 0,-1 0 0,0 1 0,0-1 0,0 1 0,0-1 0,0 1 0,0-1 0,0 1 0,0 0 0,0-1 0,0 1 0,0-1 0,0 1 0,0-1 0,-1 1 0,0 4 0,-1-1 0,0 0 0,0 1 0,0-1 0,-1 0 0,1 0 0,-1 0 0,0 0 0,0-1 0,-4 4 0,-42 36 0,34-31 0,-350 239 0,166-122 0,193-126 0,0 1 0,1 0 0,0 0 0,0 1 0,-7 7 0,12-12 0,0 0 0,0 0 0,0 0 0,0 1 0,0-1 0,0 0 0,0 0 0,0 0 0,0 1 0,-1-1 0,1 0 0,0 0 0,0 0 0,0 1 0,0-1 0,0 0 0,0 0 0,1 0 0,-1 1 0,0-1 0,0 0 0,0 0 0,0 0 0,0 1 0,0-1 0,0 0 0,0 0 0,0 0 0,0 1 0,1-1 0,-1 0 0,0 0 0,0 0 0,0 0 0,0 0 0,1 1 0,-1-1 0,0 0 0,0 0 0,0 0 0,0 0 0,1 0 0,-1 0 0,0 0 0,0 0 0,0 0 0,1 0 0,-1 0 0,0 0 0,0 0 0,1 0 0,-1 0 0,32-2 0,49-16 0,92-33 0,-144 42 0,88-28-79,536-153-1024,-534 167 1103,-111 22 0,0 0 0,0 0 0,0 0 0,0 1 0,0 0 0,16 3 0,-23-3 0,0 1 0,0-1 0,0 0 0,0 1 0,-1-1 0,1 1 0,0-1 0,0 1 0,0-1 0,-1 1 0,1 0 0,0-1 0,0 1 0,-1 0 0,1-1 0,-1 1 0,1 0 0,-1 0 0,1 0 0,-1 0 0,1-1 0,-1 1 0,0 0 0,1 0 0,-1 0 0,0 0 0,0 0 0,0 0 0,0 0 0,0 0 0,0 0 0,0 0 0,0 0 0,0 0 0,0 0 0,-1 0 0,1 0 0,0 0 0,0-1 0,-1 1 0,0 1 0,-4 8 0,0 0 0,0-1 0,-1 0 0,-1 0 0,1-1 0,-11 11 0,-100 94 0,-55 29-775,-306 194 0,-227 75 464,291-195 427,-142 82 69,493-256-185,185-110 1041,57-29 660,-75 48-1701,-90 41 0,-14 8 0,-1 0 0,1 0 0,0 0 0,0 0 0,0 0 0,0 0 0,0 0 0,0 0 0,0 0 0,0 0 0,0 0 0,0 0 0,0 0 0,0-1 0,0 1 0,0 0 0,0 0 0,0 0 0,0 0 0,-1 0 0,1 0 0,0 0 0,0 0 0,0 0 0,0 0 0,0 0 0,0 0 0,0 0 0,0 0 0,0 0 0,0 0 0,0 0 0,0 0 0,0 0 0,0 0 0,0-1 0,0 1 0,0 0 0,0 0 0,0 0 0,0 0 0,0 0 0,0 0 0,0 0 0,0 0 0,0 0 0,0 0 0,0 0 0,0 0 0,0 0 0,0 0 0,0 0 0,0 0 0,0 0 0,1-1 0,-1 1 0,0 0 0,0 0 0,0 0 0,0 0 0,-22 5 0,17-4 0,-9 3 0,0-1 0,0 1 0,1-2 0,-1 0 0,-19 1 0,30-3 0,1 0 0,-1 0 0,0 0 0,0-1 0,1 1 0,-1-1 0,0 1 0,0-1 0,1 0 0,-1 0 0,1 0 0,-1-1 0,1 1 0,-1 0 0,1-1 0,0 0 0,0 1 0,0-1 0,0 0 0,0 0 0,0 0 0,0-1 0,1 1 0,-1 0 0,1-1 0,-1 1 0,1-1 0,-1-2 0,0-1 31,1 1 0,0-1 0,0 1 0,0-1 0,1 1 0,0-1 0,0 0 0,0 1 1,1-1-1,2-10 0,2 0-600,0-1 0,9-17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29.5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120 224 24575,'-1'1'0,"-1"-1"0,1 1 0,0-1 0,-1 1 0,1-1 0,0 1 0,0 0 0,0 0 0,0 0 0,0 0 0,0 0 0,0 0 0,0 0 0,0 0 0,0 0 0,0 0 0,0 0 0,1 1 0,-2 1 0,-12 30 0,12-29 0,-5 15 0,-5 10 0,2 1 0,-9 38 0,-14 55 0,40-145 0,0 0 0,2 0 0,1 1 0,0 0 0,1 1 0,25-34 0,-3 16 0,-12 15 0,22-32 0,-28 34 0,2 1 0,28-27 0,7-8 0,-40 40 0,0 0 0,1 1 0,1 1 0,1 0 0,30-21 0,-44 33 0,-1 1 0,1-1 0,0 1 0,0-1 0,0 1 0,-1 0 0,1-1 0,0 1 0,0 0 0,0 0 0,0 0 0,-1 0 0,1-1 0,0 1 0,0 0 0,0 1 0,0-1 0,0 0 0,-1 0 0,1 0 0,0 0 0,0 1 0,0-1 0,0 0 0,-1 1 0,1-1 0,0 0 0,0 1 0,-1-1 0,1 1 0,0 0 0,-1-1 0,1 1 0,-1-1 0,1 1 0,-1 0 0,1-1 0,-1 1 0,1 0 0,-1 0 0,1 0 0,-1-1 0,0 1 0,0 0 0,1 0 0,-1 1 0,1 4 0,1 1 0,-1-1 0,-1 1 0,0 12 0,-1 9 0,-2 1 0,0-1 0,-3 0 0,-10 35 0,-46 106 0,50-144 0,-2 0 0,0-1 0,-27 33 0,-10 17 0,-34 72 0,78-130 0,7-16 0,0 0 0,0 0 0,0 0 0,0 1 0,0-1 0,0 0 0,0 0 0,0 0 0,0 0 0,0 0 0,0 1 0,0-1 0,0 0 0,0 0 0,0 0 0,0 0 0,0 0 0,0 1 0,0-1 0,0 0 0,0 0 0,0 0 0,0 0 0,0 0 0,1 0 0,-1 0 0,0 1 0,0-1 0,0 0 0,0 0 0,0 0 0,0 0 0,0 0 0,1 0 0,-1 0 0,0 0 0,0 0 0,0 0 0,0 0 0,0 0 0,0 0 0,1 0 0,-1 0 0,0 0 0,0 0 0,0 0 0,3-1 0,0 0 0,0 0 0,0 0 0,0-1 0,0 1 0,-1-1 0,4-2 0,326-267 0,-306 248 0,0 1 0,1 1 0,1 1 0,1 2 0,1 0 0,0 3 0,52-20 0,397-115 0,-427 138 0,0 3 0,0 1 0,54 0 0,162 8 0,-128 2 0,-168 0 0,0 0 0,0 1 0,1 2 0,-49 15 0,-108 48 0,31-10 0,-42-6 0,68-21 0,-53 19 0,178-49 0,0-1 0,0 1 0,0 0 0,0-1 0,0 1 0,0 0 0,1 0 0,-1 1 0,-2 1 0,4-3 0,0 0 0,0 0 0,0 1 0,0-1 0,0 0 0,0 0 0,0 1 0,0-1 0,0 0 0,0 0 0,0 0 0,0 1 0,0-1 0,0 0 0,0 0 0,0 1 0,0-1 0,1 0 0,-1 0 0,0 0 0,0 1 0,0-1 0,0 0 0,1 0 0,-1 0 0,0 0 0,0 0 0,0 1 0,1-1 0,-1 0 0,0 0 0,0 0 0,0 0 0,1 0 0,-1 0 0,0 0 0,0 0 0,1 0 0,-1 0 0,0 0 0,0 0 0,1 0 0,-1 0 0,0 0 0,13 2 0,-1 0 0,21-1 0,559-22-930,6-31-678,-378 31 1197,1079-169-1640,-1258 181 2338,-19 3 246,0 1-1,0 1 0,0 1 1,32-1-1,-78 15 1285,-55 12-1722,-267 85 63,272-81-164,0 5 0,-106 61-1,-231 178 7,380-250 0,-85 55 0,78-55 0,16-11 0,0 2 0,1 1 0,1 0 0,0 2 0,-24 23 0,20-15 71,-1-2 0,-38 26 1,4-4-1651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34.4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389 226 24575,'-10'1'0,"-1"2"0,0-1 0,1 1 0,0 1 0,0 0 0,0 0 0,0 1 0,-13 9 0,-1-1 0,-228 106 0,251-119 0,1 0 0,0 0 0,0 0 0,-1 1 0,1-1 0,0 0 0,-1 0 0,1 0 0,0 0 0,-1 0 0,1 0 0,0 0 0,0 1 0,-1-1 0,1 0 0,0 0 0,0 0 0,-1 1 0,1-1 0,0 0 0,0 0 0,0 1 0,-1-1 0,1 0 0,0 1 0,0-1 0,0 0 0,0 0 0,0 1 0,0-1 0,0 1 0,13 0 0,27-10 0,60-20 0,-16 4 0,150-38 0,231-58 0,11 35 0,282 16 0,-436 67 0,-169 5 0,-110-2 0,-15-1 0,0 1 0,0 1 0,0 1 0,53 13 0,-63-10 0,0-1 0,0-1 0,1 0 0,-1-1 0,1-2 0,0 1 0,-1-2 0,1 0 0,-1-2 0,30-7 0,-40 8 0,-1 1 0,0-1 0,1 1 0,-1 0 0,1 1 0,12 0 0,-18 0 0,0 1 0,-1-1 0,1 1 0,0-1 0,-1 1 0,1 0 0,0-1 0,-1 1 0,1 0 0,-1 0 0,1 0 0,-1 0 0,0 1 0,1-1 0,-1 0 0,0 1 0,0-1 0,0 0 0,0 1 0,0-1 0,0 1 0,0 0 0,-1-1 0,1 1 0,0 0 0,-1-1 0,0 1 0,1 0 0,-1 0 0,0-1 0,0 1 0,0 0 0,0 2 0,1 6 0,-1 0 0,-1 1 0,0-1 0,0 0 0,-1 0 0,0 0 0,-1 0 0,0 0 0,-1 0 0,1-1 0,-2 0 0,0 1 0,0-2 0,0 1 0,-1 0 0,0-1 0,-1 0 0,-14 13 0,15-15 0,0-1 0,0 0 0,-1 0 0,1 0 0,-1-1 0,0 0 0,0 0 0,-1-1 0,1 1 0,-1-2 0,1 1 0,-1-1 0,0 0 0,0-1 0,0 0 0,-13 0 0,-86 4 0,-50 1 0,96-6 0,-260-9 0,-3 7 0,277 7 0,0 2 0,1 2 0,-81 26 0,41-10 0,-257 80 0,207-62 0,8 4 0,-21 5 0,125-45 0,-2-1 0,1-1 0,-1-2 0,-28 1 0,-5 2 0,40-4 0,-30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46.2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203 225 24575,'-2'1'0,"0"1"0,0 0 0,1 0 0,-1 0 0,1 1 0,0-1 0,-1 0 0,1 0 0,0 1 0,0-1 0,1 1 0,-1-1 0,0 3 0,-1 1 0,-11 22 0,-1 0 0,-1-2 0,-19 27 0,20-34 0,1 0 0,1 1 0,1 1 0,1 0 0,0 0 0,-10 39 0,14-31 0,1 1 0,2 0 0,1 0 0,1 0 0,4 32 0,-3-61 0,0 0 0,0 0 0,0 0 0,0 0 0,0-1 0,0 1 0,0 0 0,0 0 0,0 0 0,1 0 0,-1-1 0,0 1 0,1 0 0,-1 0 0,1-1 0,-1 1 0,1 0 0,-1-1 0,1 1 0,-1 0 0,1-1 0,0 1 0,-1-1 0,1 1 0,0-1 0,-1 1 0,1-1 0,0 1 0,0-1 0,-1 0 0,1 1 0,0-1 0,0 0 0,0 0 0,0 0 0,-1 0 0,1 0 0,0 0 0,0 0 0,0 0 0,0 0 0,0 0 0,-1 0 0,1 0 0,0 0 0,0-1 0,0 1 0,-1 0 0,1-1 0,0 1 0,0-1 0,-1 1 0,2-1 0,4-3 0,1 0 0,-1 0 0,0-1 0,9-7 0,213-227 0,-177 181 0,98-90 0,-64 69 0,-62 55 0,1 1 0,2 1 0,0 1 0,1 1 0,38-20 0,-54 34 0,-8 3 0,1 1 0,-1 0 0,1 0 0,0 1 0,-1-1 0,1 1 0,0-1 0,0 1 0,0 1 0,0-1 0,0 0 0,5 1 0,-8 0 0,-1 0 0,1 1 0,-1-1 0,1 0 0,-1 1 0,0-1 0,1 0 0,-1 1 0,1-1 0,-1 1 0,0-1 0,1 0 0,-1 1 0,0-1 0,0 1 0,0-1 0,1 1 0,-1-1 0,0 1 0,0-1 0,0 1 0,0 0 0,0-1 0,0 1 0,0-1 0,0 1 0,0-1 0,0 1 0,0-1 0,0 1 0,0-1 0,0 1 0,0-1 0,-1 1 0,1-1 0,0 1 0,0-1 0,-1 1 0,1-1 0,0 1 0,-1 0 0,-16 25 0,14-21 0,-44 63 0,-3-1 0,-97 99 0,133-153 0,1 1 0,-19 27 0,32-41 0,0 0 0,0 0 0,0 0 0,0 0 0,1 0 0,-1 0 0,0 0 0,0 0 0,0 0 0,0 1 0,0-1 0,1 0 0,-1 0 0,0 0 0,0 0 0,0 0 0,0 0 0,0 0 0,0 0 0,0 0 0,1 0 0,-1 1 0,0-1 0,0 0 0,0 0 0,0 0 0,0 0 0,0 0 0,0 1 0,0-1 0,0 0 0,0 0 0,0 0 0,0 0 0,0 0 0,0 1 0,0-1 0,0 0 0,0 0 0,0 0 0,0 0 0,0 0 0,0 1 0,0-1 0,0 0 0,0 0 0,0 0 0,0 0 0,0 0 0,0 1 0,0-1 0,0 0 0,0 0 0,0 0 0,-1 0 0,1 0 0,0 0 0,0 0 0,0 0 0,0 1 0,16-8 0,-10 4 0,441-162 0,-15 6 0,-358 125 0,101-62 0,-167 90 0,36-19 0,-40 23 0,0 0 0,0 0 0,1 0 0,-1 1 0,0 0 0,1 0 0,-1 0 0,6 0 0,-10 1 0,0 0 0,1 0 0,-1 0 0,0 0 0,0 0 0,0 0 0,0 0 0,1 0 0,-1 0 0,0 0 0,0 0 0,0 0 0,0 0 0,1 0 0,-1 0 0,0 0 0,0 0 0,0 0 0,0 0 0,0 1 0,1-1 0,-1 0 0,0 0 0,0 0 0,0 0 0,0 0 0,0 0 0,0 1 0,0-1 0,0 0 0,0 0 0,0 0 0,1 0 0,-1 1 0,0-1 0,0 0 0,0 0 0,0 0 0,0 0 0,0 1 0,0-1 0,0 0 0,0 0 0,0 0 0,0 0 0,0 1 0,-1-1 0,-5 12 0,-11 8 0,-7 2 0,0-2 0,-2 0 0,-1-2 0,-30 16 0,-122 52 0,128-62 0,-421 156 0,150-65 0,295-102 0,25-9 0,9-2 0,10-2 0,0-1 0,0 0 0,29-6 0,-31 4 0,1046-232 0,-1033 227 0,129-39 0,-127 37 0,0-2 0,-2-1 0,29-17 0,-131 75 0,2 4 0,-95 85 0,143-112 0,-3 6 0,-2-2 0,-1-1 0,-1-2 0,-52 30 0,74-48 0,0 0 0,0 0 0,0 1 0,1 0 0,0 0 0,0 1 0,1 0 0,-1 0 0,-6 10 0,5-6 0,0 0 0,-1-1 0,0-1 0,-1 1 0,-21 13 0,-65 32 0,62-36 0,-1 0 0,11-3 0,-2-2 0,0-1 0,-1-1 0,-45 13 0,63-23-134,-1-1 0,1-1 0,-1 0 0,-11-1-1,16 1-559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2:52.4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1043 0 24575,'-26'0'0,"-115"4"0,118-2 0,0 2 0,1 0 0,-1 1 0,-23 9 0,17-3 0,1 0 0,0 2 0,1 1 0,1 1 0,0 2 0,1 0 0,1 2 0,-36 34 0,-112 128 0,133-131 0,1 2 0,-59 113 0,56-93 0,28-47 0,2 0 0,-15 50 0,-3 6 0,57-132 0,1 2 0,39-49 0,-10 14 0,-42 57 0,2 1 0,0 1 0,2 0 0,44-40 0,21-10 0,-29 25 0,63-44 0,-117 93 0,0-1 0,0 1 0,1-1 0,-1 1 0,0 0 0,0 0 0,1 0 0,-1 0 0,1 0 0,-1 0 0,1 1 0,-1-1 0,1 1 0,-1 0 0,1 0 0,3 0 0,-5 0 0,0 1 0,0-1 0,-1 0 0,1 1 0,0-1 0,-1 0 0,1 1 0,0-1 0,-1 1 0,1-1 0,-1 1 0,1 0 0,-1-1 0,1 1 0,-1 0 0,1-1 0,-1 1 0,0 0 0,1-1 0,-1 2 0,1 1 0,0 0 0,-1-1 0,0 1 0,0 0 0,0-1 0,0 1 0,0 0 0,-1 4 0,-2 8 0,-1-1 0,0 0 0,-9 20 0,-6 15 0,-14 53 0,-77 159 0,27-85 0,-57 105 0,12-57 0,125-219 0,0 0 0,-1-1 0,1 1 0,-1-1 0,0 0 0,0 0 0,-5 3 0,8-6 0,1-1 0,-1 0 0,0 1 0,1-1 0,-1 1 0,0-1 0,1 0 0,-1 0 0,0 1 0,0-1 0,1 0 0,-1 0 0,0 0 0,0 0 0,1 0 0,-1 0 0,0 0 0,0 0 0,1 0 0,-1 0 0,0-1 0,-1 1 0,1-1 0,0 0 0,0 0 0,0 0 0,0 0 0,0 0 0,0-1 0,1 1 0,-1 0 0,0 0 0,1-1 0,-1 1 0,1 0 0,-1-1 0,1 1 0,-1 0 0,1-1 0,0-1 0,-3-21 0,2 1 0,0-1 0,1 0 0,2 1 0,0-1 0,2 1 0,0 0 0,2 0 0,0 0 0,2 0 0,13-27 0,5-4 0,2 2 0,2 0 0,49-62 0,96-83 0,-119 138 0,-35 37 0,0 2 0,1 0 0,1 1 0,35-21 0,-57 39 0,1 0 0,-1 0 0,1 0 0,-1 0 0,1 1 0,0-1 0,-1 1 0,1-1 0,0 1 0,-1-1 0,1 1 0,0 0 0,0 0 0,-1 0 0,5 0 0,-6 1 0,1-1 0,0 0 0,0 1 0,0-1 0,-1 1 0,1-1 0,0 1 0,-1-1 0,1 1 0,0 0 0,-1-1 0,1 1 0,-1 0 0,1-1 0,-1 1 0,1 0 0,-1 0 0,0-1 0,1 1 0,-1 0 0,0 0 0,1 1 0,-1 4 0,1-1 0,-1 0 0,0 0 0,-1 0 0,1 0 0,-1 1 0,0-1 0,0 0 0,-4 9 0,-18 41 0,-4-1 0,-1-1 0,-43 59 0,-5 8 0,69-106 0,3-7 0,0 0 0,0 0 0,-1-1 0,-8 10 0,13-15 0,0-1 0,0 0 0,0 0 0,-1 1 0,1-1 0,0 0 0,0 0 0,0 0 0,-1 0 0,1 1 0,0-1 0,0 0 0,-1 0 0,1 0 0,0 0 0,0 0 0,-1 0 0,1 0 0,0 0 0,0 0 0,-1 1 0,1-1 0,0 0 0,-1 0 0,1-1 0,0 1 0,0 0 0,-1 0 0,1 0 0,0 0 0,0 0 0,-1 0 0,1 0 0,0 0 0,-1-1 0,-3-10 0,3-15 0,3 12 0,1 0 0,1 0 0,0 1 0,1-1 0,1 1 0,0 0 0,1 1 0,0-1 0,12-16 0,10-8 0,50-50 0,199-175 0,-276 261 0,27-19 0,-28 20 0,-1-1 0,1 1 0,0 0 0,-1 0 0,1 0 0,0 0 0,0 0 0,-1 0 0,1 0 0,0 0 0,-1 0 0,1 0 0,0 0 0,-1 0 0,1 0 0,0 0 0,-1 1 0,1-1 0,0 0 0,-1 1 0,1-1 0,0 0 0,-1 1 0,1-1 0,-1 1 0,1-1 0,-1 1 0,1-1 0,-1 1 0,1-1 0,-1 1 0,0-1 0,1 1 0,-1 0 0,0-1 0,1 1 0,-1-1 0,0 1 0,0 0 0,0 0 0,1-1 0,-1 1 0,0 0 0,0 1 0,2 10 0,-1 1 0,0 0 0,-1 0 0,0 1 0,-1-1 0,-4 23 0,-2-2 0,-17 47 0,3-25 0,-3 0 0,-2-1 0,-3-2 0,-63 91 0,91-143 0,0 1 0,0-1 0,0 1 0,0 0 0,-1-1 0,1 0 0,0 1 0,-1-1 0,1 0 0,-1 0 0,1 1 0,-1-1 0,0 0 0,-3 1 0,5-2 0,-1-1 0,1 1 0,-1 0 0,1 0 0,-1-1 0,1 1 0,0 0 0,-1-1 0,1 1 0,-1-1 0,1 1 0,0 0 0,-1-1 0,1 1 0,0-1 0,0 1 0,-1-1 0,1 1 0,0-1 0,0 1 0,0-1 0,-1 1 0,1-1 0,0 1 0,0-1 0,0 0 0,0 1 0,0-1 0,0 1 0,0-1 0,1 0 0,-1-13 0,1 0 0,4-24 0,9-31 0,2 1 0,45-116 0,-40 136 0,1 0 0,3 2 0,1 1 0,46-60 0,-6 22-1365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39.3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2093 24575,'24'-2'0,"0"-1"0,0 0 0,0-2 0,36-12 0,-35 9 0,0 1 0,0 2 0,49-5 0,-34 7 0,1-3 0,-1-1 0,56-16 0,-19-5 0,-57 20 0,0 1 0,1 0 0,0 2 0,28-5 0,327-14 0,-242 23 0,109-6 0,-155 0 0,-29 2 0,99-19 0,-128 18 0,1 2 0,0 1 0,43 2 0,-8-1 0,2-3 0,19-1 0,-155 15 0,5 1 0,-224 21 0,-190 24 0,441-52 0,1-1 0,-45-4 0,9 0 0,-7 5 0,70-2 0,-1 0 0,1 1 0,0 0 0,-1 0 0,1 1 0,-15 7 0,22-10 0,0 0 0,1 0 0,-1 1 0,0-1 0,0 0 0,1 1 0,-1-1 0,0 0 0,1 1 0,-1-1 0,0 1 0,1-1 0,-1 1 0,1 0 0,-1-1 0,1 1 0,-1 0 0,1-1 0,0 1 0,-1 0 0,1-1 0,0 1 0,-1 0 0,1 0 0,0-1 0,0 1 0,0 0 0,0 0 0,-1 0 0,1-1 0,0 1 0,1 0 0,-1 0 0,0 0 0,0-1 0,0 1 0,0 0 0,1 0 0,-1-1 0,0 1 0,1 0 0,-1 0 0,0-1 0,1 1 0,-1 0 0,1-1 0,-1 1 0,1-1 0,0 2 0,3 1 0,-1 0 0,1-1 0,0 1 0,0 0 0,0-1 0,0 0 0,7 2 0,55 19 0,1-4 0,1-2 0,0-4 0,77 5 0,280-7 0,-391-13 0,-1-2 0,1-2 0,-1 0 0,0-3 0,37-14 0,-48 16 0,21-9 0,2 2 0,0 2 0,81-11 0,132 13 0,-254 10 0,0 0 0,0 0 0,0-1 0,0 1 0,0-1 0,0 1 0,-1-1 0,1-1 0,5-1 0,-8 2 0,0 0 0,0 0 0,0 1 0,0-1 0,0 0 0,0 0 0,0-1 0,0 1 0,0 0 0,-1 0 0,1 0 0,-1-1 0,1 1 0,0 0 0,-1 0 0,0-1 0,1 1 0,-1-1 0,0 1 0,0 0 0,0-1 0,0 1 0,0 0 0,0-1 0,0 1 0,0-1 0,-1 1 0,1 0 0,-1-2 0,-5-44 0,1 1 0,4-91 0,1 34 0,-4 3 0,1-169 0,6 243 0,1 1 0,1 0 0,1 0 0,1 1 0,15-35 0,-15 42 0,7-25 0,9-53 0,-10 39 0,19-134 0,-15 79 0,-10 50 0,-3 0 0,-4-88 0,-2 54 0,2 93 0,0-1 0,0 0 0,0 0 0,0 1 0,0-1 0,-1 0 0,1 0 0,-1 1 0,0-1 0,0 1 0,0-1 0,0 0 0,0 1 0,-3-4 0,2 4 0,-1 0 0,1 0 0,-1 0 0,0 0 0,0 1 0,0-1 0,0 1 0,0 0 0,0 0 0,0 0 0,0 0 0,-4 0 0,-56-14 0,-281-56 0,222 55 0,1 5 0,-218 9 0,250 12 0,-152 36 0,186-33 0,-158 44 0,-35 9 0,218-59 0,-46 16 0,55-15 0,0-2 0,0 0 0,-1-1 0,-25 2 0,-73-3-1365,55-3-5461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41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1 189 24575,'349'5'0,"53"-1"0,0-22 0,-143-10 0,337-18 0,-459 47 0,419-22 0,140-40 0,-563 50 0,89-3 0,-190 15-1365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43.0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1 329 24575,'0'0'0,"0"1"0,0-1 0,0 1 0,0-1 0,0 1 0,0-1 0,0 1 0,0-1 0,1 1 0,-1-1 0,0 1 0,0-1 0,0 1 0,1-1 0,-1 1 0,0-1 0,1 1 0,-1-1 0,0 1 0,1-1 0,-1 0 0,1 1 0,-1-1 0,0 0 0,1 1 0,-1-1 0,1 0 0,-1 0 0,1 0 0,-1 1 0,1-1 0,-1 0 0,1 0 0,-1 0 0,1 0 0,0 0 0,-1 0 0,1 0 0,-1 0 0,1 0 0,-1 0 0,1 0 0,-1 0 0,1 0 0,-1 0 0,1-1 0,-1 1 0,1 0 0,0-1 0,30-12 0,-28 11 0,26-16 0,52-41 0,-51 36 0,44-28 0,13 5 0,162-60 0,-239 103 0,-1-1 0,0 1 0,0 0 0,1 0 0,16-1 0,-26 3 0,1 1 0,0 0 0,-1 0 0,1 0 0,0 0 0,0 0 0,-1 0 0,1 0 0,0 0 0,-1 0 0,1 0 0,0 0 0,-1 1 0,1-1 0,0 0 0,-1 0 0,1 1 0,-1-1 0,1 0 0,0 1 0,-1-1 0,1 1 0,-1-1 0,1 0 0,-1 1 0,1 0 0,-1-1 0,0 1 0,1-1 0,-1 1 0,1-1 0,-1 1 0,0 0 0,0-1 0,1 1 0,-1 0 0,0-1 0,0 1 0,0 0 0,0-1 0,0 1 0,0 0 0,0-1 0,0 1 0,0 0 0,0-1 0,0 1 0,0 0 0,0-1 0,-1 1 0,1 0 0,0-1 0,-1 1 0,1 0 0,-3 6 0,0 0 0,-1-1 0,-7 12 0,11-17 0,-327 509 0,107-195 0,212-299 0,8-16 0,0 0 0,0 0 0,0 0 0,0 1 0,0-1 0,1 0 0,-1 0 0,0 0 0,0 0 0,0 0 0,0 0 0,1 0 0,-1 1 0,0-1 0,0 0 0,0 0 0,1 0 0,-1 0 0,0 0 0,0 0 0,0 0 0,1 0 0,-1 0 0,0 0 0,0 0 0,0 0 0,1 0 0,-1 0 0,0 0 0,0-1 0,0 1 0,0 0 0,1 0 0,-1 0 0,0 0 0,0 0 0,0 0 0,0 0 0,1-1 0,-1 1 0,0 0 0,36-22 0,-28 17 0,612-378-788,-491 314 591,3 6 0,2 6 0,143-40 0,-260 92 197,-10 2 0,0 1 0,0 0 0,0 0 0,0 1 0,1 0 0,-1 0 0,0 1 0,8 0 0,-15 0 0,1 0-1,-1 0 0,1 0 0,-1 0 0,1 0 1,-1 1-1,1-1 0,-1 0 0,0 0 1,1 1-1,-1-1 0,1 0 0,-1 0 1,0 1-1,1-1 0,-1 0 0,0 1 1,1-1-1,-1 1 0,0-1 0,0 0 0,1 1 1,-1-1-1,0 1 0,0-1 0,0 1 1,0-1-1,1 0 0,-1 1 0,0-1 1,0 1-1,0-1 0,0 1 0,0-1 0,0 1 1,0-1-1,0 1 0,0-1 0,-1 1 1,1-1-1,0 1 0,0-1 0,0 1 1,0-1-1,-1 0 0,1 1 0,0-1 0,0 1 1,-1-1-1,1 0 0,0 1 0,-1 0 1,-18 23 164,18-23-124,-54 54 375,-89 71-1,-74 32 169,210-151-583,-1-1 0,-1-1 0,-13 6 0,23-10 0,0-1 0,0 0 0,0 0 0,0 0 0,0 0 0,0 0 0,-1 0 0,1 0 0,0 0 0,0 0 0,0 0 0,0 0 0,0 0 0,0 0 0,0 1 0,-1-1 0,1 0 0,0 0 0,0 0 0,0 0 0,0 0 0,0 0 0,0 0 0,-1 0 0,1 0 0,0 0 0,0-1 0,0 1 0,0 0 0,0 0 0,0 0 0,0 0 0,-1 0 0,1 0 0,0 0 0,0 0 0,0 0 0,0 0 0,0 0 0,0 0 0,0 0 0,0-1 0,0 1 0,-1 0 0,1 0 0,0 0 0,0 0 0,0 0 0,0 0 0,0 0 0,0-1 0,0 1 0,0 0 0,0 0 0,0 0 0,5-9 0,9-11 0,1 4 0,1-1 0,0 2 0,1 0 0,1 1 0,0 0 0,1 2 0,31-16 0,-49 27 0,0 1 0,0-1 0,0 0 0,0 1 0,0-1 0,0 1 0,0 0 0,0-1 0,1 1 0,-1 0 0,0 0 0,0 0 0,0 0 0,0 0 0,0 0 0,1 0 0,-1 0 0,0 0 0,0 0 0,0 0 0,0 1 0,0-1 0,0 1 0,0-1 0,2 2 0,-2-1 0,-1 0 0,1 0 0,-1 1 0,1-1 0,-1 0 0,0 0 0,1 1 0,-1-1 0,0 0 0,0 1 0,0-1 0,0 0 0,0 1 0,0-1 0,-1 0 0,1 1 0,0-1 0,-1 2 0,-3 9 0,-1 0 0,0 0 0,-8 14 0,-27 43 0,23-42 0,0 2 0,2 0 0,-17 48 0,26-64 0,1-16 0,-7-8 0,-1 4-53,0 0 0,-1 1 0,0 1-1,0 1 1,-1 0 0,1 0 0,-1 2 0,-18-2-1,12 1-832,-53-8-5940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0.6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0 24575,'-1'1'0,"0"-1"0,0 0 0,0 1 0,0-1 0,0 1 0,0 0 0,0-1 0,0 1 0,0 0 0,0-1 0,1 1 0,-1 0 0,0 0 0,0 0 0,1 0 0,-1-1 0,0 2 0,-11 18 0,12-19 0,-45 80 0,-21 43 0,52-86 0,2 1 0,2 0 0,-10 72 0,11-56 0,6-28 0,-1 43 0,4-49 0,-1-1 0,-1 1 0,-8 39 0,10-59 0,0-1 0,0 1 0,0 0 0,0-1 0,0 1 0,0-1 0,0 1 0,0 0 0,0-1 0,1 1 0,-1-1 0,0 1 0,0 0 0,1-1 0,-1 1 0,0-1 0,1 1 0,-1-1 0,0 1 0,1-1 0,-1 1 0,1-1 0,-1 0 0,1 1 0,-1-1 0,1 0 0,-1 1 0,1-1 0,-1 0 0,1 0 0,-1 1 0,1-1 0,0 0 0,-1 0 0,1 0 0,-1 0 0,1 0 0,0 0 0,-1 0 0,1 0 0,-1 0 0,1 0 0,0 0 0,37-1 0,-28 1 0,291 0 0,53-2 0,-91-25 0,-253 25 0,355-54 0,-337 51 0,-1-1 0,41-16 0,4-1 0,46-9 0,1 5 0,211-20 0,-51 16 0,-3 6 0,1 22 0,-181 4 0,-94-2 0,1 1 0,-1 0 0,1 0 0,-1 0 0,1 1 0,-1-1 0,1 1 0,-1-1 0,0 1 0,1 0 0,-1 0 0,0 0 0,0 0 0,1 0 0,-1 0 0,0 1 0,0-1 0,0 1 0,3 2 0,-4-1 0,1 1 0,-1-1 0,1 0 0,-1 0 0,0 1 0,0-1 0,0 0 0,-1 1 0,1-1 0,-1 1 0,0-1 0,0 1 0,-1 4 0,1 1 0,0 0 0,-1 0 0,-1 0 0,1 0 0,-1 0 0,-1 0 0,0-1 0,0 1 0,-1-1 0,0 0 0,-7 12 0,8-17 0,1-1 0,-1 1 0,0-1 0,0 0 0,1 0 0,-1 0 0,-1 0 0,1-1 0,0 0 0,-6 3 0,-39 8 0,27-7 0,-251 53 0,236-51 0,0-2 0,-50 0 0,44-3 0,-54 10 0,51-5 0,-49 0 0,59-5 0,1 1 0,-1 2 0,-42 11 0,50-9 0,-37 8 0,61-15 0,0 1 0,1 0 0,-1 0 0,0 0 0,1 0 0,-1 1 0,0-1 0,1 1 0,0 0 0,-1-1 0,1 1 0,-3 3 0,-15 11 0,20-16-32,0 0-1,-1 0 1,1 0-1,0 0 1,0 0-1,-1 0 1,1 0-1,0 0 1,-1 0-1,1 0 1,0 0-1,0 0 1,-1 0-1,1 0 1,0 0-1,-1 0 1,1 0-1,0 0 1,0 0-1,-1 0 1,1-1-33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3.3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269 0 24575,'-26'46'0,"17"-32"0,1 1 0,-7 16 0,1 5 0,2 1 0,2 0 0,-7 41 0,12-58 0,-1 0 0,0-1 0,-1 1 0,-1-2 0,-14 25 0,9-17 0,-17 46 0,11-4 0,-12 93 0,23-111 0,7-49 0,1 0 0,0 0 0,-1 1 0,1-1 0,0 1 0,0-1 0,0 0 0,0 1 0,0-1 0,0 0 0,0 1 0,1-1 0,-1 1 0,0-1 0,1 0 0,-1 0 0,1 1 0,-1-1 0,1 0 0,0 0 0,0 0 0,-1 1 0,2 0 0,1-1 0,-1 1 0,1-1 0,-1 0 0,1 0 0,0 0 0,0 0 0,-1-1 0,1 1 0,3 0 0,8 1 0,72 19 0,54 10 0,271 26 0,-242-35 0,348 15 307,2-35-801,-265-3-684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6.9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24527,'2670'730'0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6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1087 629 24575,'-141'3'0,"-155"25"0,204-10 0,60-11 0,1-1 0,-61 3 0,-143-1 0,177-5 0,35-3 0,1 1 0,-42 7 0,113-5 0,328 2 0,507-5 0,-524 3 0,-277 2 0,134-9 0,-187 0 0,55-16 0,17-3 0,31 3 0,110-13 0,-186 26 0,0 3 0,1 2 0,73 7 0,216 12 0,100-18 0,-346-10 0,-18 5 0,120-23 0,-153 20 0,14-5 0,105-39 0,-79 23 0,-58 20 0,447-149 0,-323 100 0,152-83 0,-242 109 218,-28 16-746,-1-3 1,40-28-1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9.3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628 300 24575,'-1'4'0,"1"1"0,-1-1 0,0 1 0,-1-1 0,1 0 0,-1 1 0,1-1 0,-1 0 0,-1 0 0,1 0 0,-3 3 0,-35 42 0,31-39 0,-317 350 0,322-357 0,1 1 0,0 0 0,1 0 0,-1 0 0,1 0 0,-1 0 0,1 0 0,0 1 0,1-1 0,-1 1 0,1-1 0,0 1 0,0 0 0,-1 7 0,2-9 0,1-1 0,-1 1 0,0 0 0,1 0 0,-1 0 0,1 0 0,0-1 0,0 1 0,0 0 0,0 0 0,0-1 0,0 1 0,1-1 0,0 0 0,-1 1 0,1-1 0,0 0 0,0 0 0,0 0 0,0 0 0,1 0 0,-1 0 0,0-1 0,1 1 0,2 1 0,9 2 0,-1 0 0,0 0 0,1-1 0,0-1 0,0 0 0,0-1 0,16 0 0,0-1 0,0-1 0,41-7 0,-54 5 0,0-1 0,0-1 0,-1-1 0,0-1 0,0 0 0,0 0 0,-1-2 0,0 0 0,0-1 0,-1 0 0,0-1 0,-1-1 0,0 0 0,0-1 0,-2 0 0,1-1 0,-2 0 0,1-1 0,8-16 0,-5 8 0,0 0 0,2 1 0,0 1 0,21-19 0,-18 19 0,17-24 0,10-11 0,3 5 0,55-62 0,-89 93 0,0 0 0,-2-2 0,0 1 0,12-28 0,-23 43 0,-1 0 0,1 0 0,-1 0 0,0 0 0,-1-1 0,0 1 0,1 0 0,-2 0 0,1 0 0,0 0 0,-1-1 0,0 1 0,-1 0 0,1 0 0,-4-8 0,2 4 0,0-1 0,1 1 0,-2-15 0,4 20 0,-1 1 0,1-1 0,-1 1 0,-1-1 0,1 1 0,0-1 0,-1 1 0,1 0 0,-1 0 0,0 0 0,0 0 0,-1 0 0,1 0 0,0 0 0,-1 1 0,-3-3 0,2 0 0,4 5 0,0 0 0,0 0 0,0 0 0,-1-1 0,1 1 0,0 0 0,0 0 0,0 0 0,0 0 0,0 0 0,0 0 0,-1 0 0,1-1 0,0 1 0,0 0 0,0 0 0,0 0 0,-1 0 0,1 0 0,0 0 0,0 0 0,0 0 0,0 0 0,-1 0 0,1 0 0,0 0 0,0 0 0,0 0 0,0 0 0,-1 0 0,1 0 0,0 0 0,0 0 0,0 0 0,0 0 0,-1 0 0,1 1 0,0-1 0,0 0 0,0 0 0,0 0 0,0 0 0,-1 0 0,1 0 0,0 0 0,0 1 0,0-1 0,0 0 0,0 0 0,0 0 0,0 1 0,-4 13 0,3 17 0,4 19 0,-1-21 0,-1 1 0,-4 48 0,-80 353 0,42-250 0,34-149 0,1 0 0,-2 41 0,4-44 0,-1 0 0,-15 47 0,16-63 0,3-10 0,1-1 0,-1 0 0,0 0 0,1 0 0,-1 0 0,0 0 0,0 0 0,-1 0 0,1 0 0,0-1 0,-1 1 0,1 0 0,-1-1 0,1 1 0,-1-1 0,0 1 0,1-1 0,-1 0 0,0 0 0,0 0 0,-3 1 0,0 0 0,-1-1 0,1-1 0,0 1 0,-1-1 0,1 0 0,-1 0 0,-8-2 0,-31-4 0,18 2 0,-40-1 0,35 5 0,-247 10 0,122 4 0,136-15-13,-1-1-1,1-1 1,-1-1 0,1 0-1,-34-14 1,12 5-1272,-41-10-5541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0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1 413 24575,'0'1'0,"0"0"0,1 0 0,-1 0 0,1-1 0,-1 1 0,1 0 0,0 0 0,-1-1 0,1 1 0,0 0 0,-1-1 0,1 1 0,0 0 0,0-1 0,0 1 0,0-1 0,-1 0 0,1 1 0,0-1 0,0 0 0,0 1 0,0-1 0,0 0 0,1 0 0,26 6 0,-1-3 0,1-1 0,0-1 0,0-1 0,0-1 0,40-8 0,-53 6 0,1-1 0,-1-1 0,0 0 0,0-1 0,0-1 0,-1 0 0,0-1 0,0 0 0,-1-1 0,24-21 0,21-29 0,-29 30 0,55-46 0,-51 50 0,-8 6 0,0 1 0,0 1 0,36-17 0,55-26-1365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8.7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24575,'50'0'0,"1207"11"0,-1197-10 0,-15-1 0,1 1 0,0 3 0,63 14 0,-69-11 0,-1-2 0,1-2 0,0-1 0,54-5 0,-5 1 0,224 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02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663 804 24575,'-1'-17'0,"0"1"0,-1 0 0,-1 0 0,0 0 0,-2 0 0,-7-21 0,-47-87 0,5 13 0,35 64 0,-23-95 0,36 116 0,2 0 0,1 0 0,1-1 0,1 1 0,5-41 0,-4 65 0,0 0 0,0 0 0,1 0 0,-1-1 0,1 1 0,0 0 0,-1 0 0,1 0 0,0 0 0,0 0 0,0 0 0,1 1 0,-1-1 0,0 0 0,1 1 0,-1-1 0,1 0 0,-1 1 0,1 0 0,0-1 0,0 1 0,-1 0 0,1 0 0,0 0 0,0 0 0,0 0 0,0 1 0,0-1 0,1 0 0,-1 1 0,0 0 0,0-1 0,0 1 0,0 0 0,0 0 0,1 0 0,2 1 0,9 1 0,0 0 0,-1 1 0,1 1 0,20 8 0,-23-8 0,33 11 0,42 23 0,-69-30 0,-1 2 0,0 0 0,-1 1 0,0 0 0,20 21 0,18 19 0,27 28 0,-76-73 0,1 1 0,-1-1 0,0 1 0,-1 0 0,0 0 0,0 1 0,0-1 0,-1 0 0,0 1 0,-1 0 0,0-1 0,0 1 0,0 0 0,-1 0 0,0-1 0,-1 1 0,1 0 0,-1 0 0,-1-1 0,-4 16 0,-1-2 0,-1 0 0,0-1 0,-1 0 0,-2 0 0,0-1 0,-15 21 0,-46 46 0,48-59 0,1 1 0,-34 56 0,-51 147 0,53-104 0,45-106 0,2 0 0,0 1 0,1 0 0,1 0 0,1 0 0,1 1 0,1-1 0,0 29 0,4-45 0,-1-1 0,-1 1 0,1-1 0,-1 1 0,0-1 0,0 0 0,-2 6 0,2-9 0,1-1 0,-1 1 0,0-1 0,0 0 0,0 0 0,0 1 0,0-1 0,-1 0 0,1 0 0,0 0 0,0 0 0,-1 0 0,1 0 0,-1-1 0,1 1 0,-1 0 0,1-1 0,-1 1 0,1-1 0,-1 1 0,1-1 0,-1 0 0,0 0 0,1 0 0,-1 0 0,1 0 0,-1 0 0,-2 0 0,-6-2 0,0 0 0,-1 0 0,1-1 0,0 0 0,0 0 0,1-1 0,-1-1 0,1 0 0,-12-7 0,1-2 0,0 0 0,2-1 0,-19-19 0,12 5 0,0-1 0,2-2 0,-31-54 0,5 5 0,18 24 0,24 42 0,0 1 0,-16-24 0,18 31 0,0-1 0,0 0 0,0 0 0,1-1 0,0 1 0,1-1 0,0 0 0,1 0 0,-1 0 0,2 0 0,-2-16 0,3 19 0,0 0 0,0 0 0,1 1 0,-1-1 0,1 0 0,1 0 0,-1 0 0,1 1 0,0-1 0,1 0 0,-1 1 0,1 0 0,0 0 0,0 0 0,0 0 0,1 0 0,0 1 0,0-1 0,6-4 0,25-17 0,2 1 0,52-27 0,-85 50 0,3-2 0,1-1 0,0 1 0,1 1 0,-1-1 0,1 1 0,8-1 0,-15 3 0,0 1 0,0 0 0,0 0 0,0 0 0,-1 0 0,1 0 0,0 1 0,0-1 0,0 1 0,0-1 0,-1 1 0,1-1 0,0 1 0,-1 0 0,1 0 0,0 0 0,-1 0 0,1 0 0,-1 0 0,1 0 0,-1 1 0,0-1 0,1 1 0,-1-1 0,0 1 0,0-1 0,0 1 0,0-1 0,0 1 0,-1 0 0,1-1 0,0 1 0,-1 0 0,1 0 0,-1 2 0,5 24 0,-1 0 0,-1 0 0,-1 1 0,-2-1 0,-4 32 0,2 0 0,0 17 0,0 209 0,3-274 0,0 0 0,0 1 0,2-1 0,-1 0 0,2-1 0,-1 1 0,2-1 0,-1 1 0,2-1 0,-1 0 0,15 19 0,-19-28 0,0-1 0,0 1 0,0-1 0,0 0 0,1 0 0,-1 1 0,0-1 0,1 0 0,-1 0 0,0 0 0,3 1 0,-3-2 0,-1 0 0,0 0 0,1 0 0,-1 0 0,0 0 0,1 0 0,-1 0 0,0 0 0,1 0 0,-1 0 0,0 0 0,1 0 0,-1 0 0,0-1 0,1 1 0,-1 0 0,0 0 0,0 0 0,1 0 0,-1-1 0,0 1 0,0 0 0,1 0 0,-1 0 0,0-1 0,0 1 0,0 0 0,1-1 0,-1 1 0,0 0 0,0 0 0,0-1 0,0 1 0,0 0 0,1-1 0,-1-2 0,1 0 0,-1-1 0,1 1 0,-1 0 0,0-1 0,0 1 0,-1 0 0,1 0 0,-1-1 0,0-3 0,-52-142 0,24 73 0,4 13 0,16 43 0,1 0 0,0-1 0,2 0 0,0 0 0,2 0 0,-3-28 0,6-7 0,-5-46 0,4 89 0,0 1 0,-1-1 0,-1 1 0,1 0 0,-2 0 0,-6-13 0,9 22 0,0 0 0,-1-1 0,1 1 0,-1 0 0,1 0 0,-1 1 0,0-1 0,0 1 0,0-1 0,-1 1 0,1 0 0,0 0 0,-1 0 0,1 1 0,-1-1 0,0 1 0,0 0 0,1 0 0,-1 0 0,-7 0 0,8 1 0,0 0 0,0 0 0,1 0 0,-1 0 0,0 0 0,0 1 0,0-1 0,0 1 0,1 0 0,-1 0 0,0 0 0,1 0 0,-1 1 0,1-1 0,-1 1 0,1-1 0,-1 1 0,1 0 0,0 0 0,0 0 0,0 0 0,0 0 0,1 0 0,-1 1 0,0-1 0,1 1 0,0-1 0,-2 5 0,-1 5 0,1-1 0,1 0 0,-2 18 0,-7 29 0,-2-22 0,2 0 0,2 0 0,1 1 0,-5 68 0,11-32 0,9 87 0,-4-134 0,1 0 0,1 0 0,1-1 0,1 0 0,2 0 0,20 43 0,-17-48 0,0-1 0,1-1 0,1 0 0,23 23 0,73 58 0,3 4 0,-111-102 0,21 25 0,2-1 0,0-1 0,1-2 0,2 0 0,0-2 0,37 20 0,-19-17 0,-1 3 0,-1 1 0,69 57 0,-77-57 0,54 32 0,-49-35 0,43 36 0,102 82 0,-127-99 0,75 72 0,42 63 0,-172-175 0,26 26 0,48 35 0,9 8 0,205 212 0,-291-284 0,0 1 0,0 0 0,0 0 0,0 0 0,0 0 0,-1 0 0,1 0 0,0 0 0,0 0 0,-1 1 0,1-1 0,0 0 0,-1 0 0,1 1 0,0 1 0,-2-2 0,1-1 0,0 1 0,0-1 0,0 1 0,0-1 0,-1 1 0,1-1 0,0 1 0,0-1 0,-1 0 0,1 1 0,0-1 0,-1 0 0,1 1 0,-1-1 0,1 0 0,0 1 0,-1-1 0,1 0 0,-1 0 0,1 1 0,-1-1 0,1 0 0,-1 0 0,1 0 0,-1 0 0,0 1 0,-7 0 0,0-1 0,0 1 0,0-1 0,-9-1 0,5 0 0,-180-4 0,174 2 0,-1-1 0,1-1 0,0-1 0,0 0 0,-31-17 0,16 8 0,-63-25 0,37 17 0,1-3 0,-83-51 0,35 1 0,-30-18 0,97 68 0,1-2 0,-56-52 0,-59-75 0,144 145 0,-16-19 0,-34-53 0,4 6 0,28 36 0,1-1 0,2-1 0,2-2 0,-24-67 0,19 45 0,-39-68 0,43 89 0,2-1 0,3-1 0,1 0 0,2-2 0,-9-57 0,18 77 0,1 1 0,1-1 0,2 0 0,1 1 0,1-1 0,2 0 0,0 0 0,2 1 0,2-1 0,0 1 0,2 0 0,11-27 0,-6 24 0,5-12 0,1 1 0,3 0 0,32-48 0,-52 87 0,-1 1 0,1 0 0,-1 0 0,1 0 0,0 0 0,-1 1 0,1-1 0,0 0 0,0 1 0,0-1 0,1 1 0,-1 0 0,0-1 0,0 1 0,1 0 0,-1 1 0,1-1 0,-1 0 0,1 1 0,-1-1 0,1 1 0,-1 0 0,1 0 0,-1 0 0,4 0 0,-3 1 0,0 0 0,0 1 0,0-1 0,0 0 0,0 1 0,-1 0 0,1 0 0,-1 0 0,1 0 0,-1 0 0,0 0 0,1 1 0,-1-1 0,0 1 0,-1 0 0,1-1 0,0 1 0,-1 0 0,3 5 0,11 37 0,-2 0 0,-2 0 0,-1 1 0,3 54 0,-10-76 0,6 46 0,16 101 0,-20-145 0,2-1 0,1 0 0,1 0 0,18 36 0,97 165 0,-97-182 0,-21-35 0,0-1 0,0 2 0,-1-1 0,7 18 0,-21-38 0,-5-14 0,-3-18 0,2-1 0,2 0 0,2-1 0,2 0 0,-5-75 0,14-235 0,2 320 0,2 0 0,1 1 0,1 0 0,2 0 0,2 1 0,0 0 0,3 0 0,0 1 0,3 1 0,0 1 0,2 0 0,37-48 0,-39 57 0,-2-1 0,17-32 0,-17 29 0,0 1 0,18-22 0,-6 13 0,3 2 0,0 1 0,2 1 0,44-32 0,-61 50 0,-10 7 0,-1 1 0,1 0 0,0 0 0,0 1 0,0-1 0,0 1 0,0 0 0,0 0 0,0 0 0,7-1 0,-10 3 0,0 0 0,0 1 0,0-1 0,0 1 0,0-1 0,0 1 0,0-1 0,0 1 0,-1-1 0,1 1 0,0 0 0,-1 0 0,1-1 0,0 1 0,-1 0 0,1 0 0,-1 0 0,1 0 0,-1 0 0,1-1 0,-1 1 0,0 0 0,1 0 0,-1 0 0,0 0 0,0 0 0,0 0 0,0 0 0,0 0 0,0 0 0,0 0 0,0 0 0,-1 2 0,-1 38 0,-9 2 0,-1 1 0,-2-2 0,-35 75 0,-18 52 0,-73 393 0,116-457 0,14-72 0,2 1 0,1 0 0,2 0 0,1 0 0,2 52 0,5-64 0,2-1 0,0 0 0,1 0 0,17 36 0,-11-29 0,12 49 0,-3 16 0,-12-40 0,4-1 0,1 0 0,30 69 0,-18-66 0,2-2 0,38 56 0,-85-143 0,0-1 0,3-1 0,1 0 0,-13-49 0,-20-46 0,25 74 0,3 0 0,3-1 0,2-1 0,2 0 0,-6-81 0,13 76 0,-6-54 0,5 0 0,10-132 0,1 228 56,0 1 1,1 0-1,2 0 0,0 1 0,13-26 0,-10 23-481,-1 0-1,-1-1 1,9-39-1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9.4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0 587 24575,'0'2'0,"0"-1"0,2-13 0,3-22 0,0-22 0,5-19 0,8-9 0,2 0 0,0 11 0,0 13 0,1 12 0,-3 12 0,-4 9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2.1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2218 0 24575,'-1'1'0,"1"0"0,-1 0 0,1 0 0,-1 0 0,0-1 0,1 1 0,-1 0 0,0-1 0,0 1 0,1 0 0,-1-1 0,0 1 0,0-1 0,0 1 0,0-1 0,0 0 0,0 1 0,0-1 0,0 0 0,0 1 0,-1-1 0,-23 6 0,25-6 0,-173 22 0,28-4 0,-59 25 0,-82-9 0,160-21 0,-35 2 0,-96-12 0,138-5 0,3 1 0,-124 2 0,157 5 0,-45 0 0,107-5 0,0 1 0,-25 5 0,23-3 0,-1 0-1365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7.1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107 493 24575,'-1'-8'0,"-1"0"0,1 1 0,-2-1 0,1 1 0,-1-1 0,0 1 0,0 0 0,-1 0 0,-5-7 0,-11-25 0,9 9 86,1-1-1,2 0 0,-9-61 1,8-96-1793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3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3.8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9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0.5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1.2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5.6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32.4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0 613 24575,'12'0'0,"-1"-1"0,0 0 0,0-1 0,0 0 0,0 0 0,0-2 0,-1 1 0,12-6 0,4-5 0,42-28 0,-13 7 0,-22 17 0,66-24 0,-70 31 0,0 0 0,-1-2 0,35-23 0,-40 19 0,-14 11 0,-1-1 0,1 2 0,1-1 0,-1 1 0,1 0 0,11-3 0,40-14 0,79-41 0,-100 43 0,0 2 0,1 1 0,0 2 0,2 2 0,49-9 0,223-24 0,-182 25 0,-77 10 0,100-4 0,92 1 0,-115 5 0,158 7 0,-132 4 0,-47-2 0,-774 0 0,641 2 0,0 0 0,0 2 0,0 0 0,-24 9 0,-1-1 0,34-9 0,-21 6 0,-1-1 0,-1-2 0,-68 3 0,-59-11-1365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6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4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4.8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24575,'0'-2'0,"0"-5"0,0-3 0,0-1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5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6.4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7.4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42.4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01.6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169 2112 24575,'0'0'0,"0"1"0,0 0 0,0-1 0,0 1 0,0-1 0,0 1 0,0 0 0,0-1 0,0 1 0,-1-1 0,1 1 0,0 0 0,0-1 0,-1 1 0,1-1 0,0 1 0,-1-1 0,1 1 0,0-1 0,-1 1 0,1-1 0,-1 0 0,1 1 0,-1-1 0,1 0 0,-1 1 0,1-1 0,-1 0 0,1 1 0,-1-1 0,1 0 0,-1 0 0,0 0 0,1 0 0,-1 1 0,1-1 0,-1 0 0,0 0 0,1 0 0,-1 0 0,1 0 0,-2-1 0,0 1 0,0 0 0,1-1 0,-1 1 0,0-1 0,0 0 0,0 1 0,1-1 0,-1 0 0,0 0 0,1 0 0,-1 0 0,1-1 0,-2 0 0,-11-16 0,1-1 0,1 0 0,1 0 0,0-1 0,2-1 0,0 0 0,1 0 0,-6-30 0,5 13 0,3-1 0,1-1 0,1 1 0,3-1 0,1 0 0,7-53 0,3 21 0,4 1 0,34-106 0,-37 143 0,5-15 0,-2 1 0,8-56 0,64-281 0,-17 175 0,-5 22 0,-27 70 0,-30 99 0,1 0 0,1 1 0,20-33 0,-28 50 0,-1 1 0,0-1 0,1 0 0,0 0 0,-1 0 0,1 1 0,-1-1 0,1 0 0,0 1 0,-1-1 0,1 0 0,0 1 0,0-1 0,-1 1 0,1-1 0,0 1 0,0 0 0,0-1 0,0 1 0,0 0 0,0-1 0,0 1 0,0 0 0,-1 0 0,1 0 0,0 0 0,0 0 0,0 0 0,0 0 0,0 0 0,0 0 0,0 1 0,0-1 0,0 0 0,0 1 0,0-1 0,-1 0 0,1 1 0,0-1 0,0 1 0,0 0 0,-1-1 0,1 1 0,0-1 0,-1 1 0,1 0 0,0 0 0,-1-1 0,1 1 0,-1 0 0,1 0 0,0 1 0,4 7 0,0 0 0,-1-1 0,7 19 0,-10-25 0,11 37 0,-1-1 0,-2 1 0,-2 1 0,4 54 0,-7 164 0,-5-177 0,1 5 0,-18 567 0,10-566 0,5 1 0,3 0 0,16 120 0,-11-178 0,-1 0 0,-2 0 0,-1 1 0,-1-1 0,-5 40 0,-2-52 0,7-18 0,0 0 0,-1 0 0,1 1 0,0-1 0,0 0 0,0 0 0,-1 0 0,1 0 0,0 0 0,0 0 0,0 0 0,-1 0 0,1 0 0,0 0 0,0 0 0,-1 0 0,1 0 0,0 0 0,0 0 0,-1 0 0,1 0 0,0 0 0,0 0 0,-1 0 0,1 0 0,0 0 0,0 0 0,0 0 0,-1 0 0,1-1 0,0 1 0,0 0 0,0 0 0,-1 0 0,1 0 0,0-1 0,0 1 0,-2-3 0,0 0 0,0 0 0,0 0 0,0 0 0,1-1 0,-1 1 0,0-6 0,-3-9 0,1 0 0,1 0 0,0-1 0,2 0 0,0 1 0,4-37 0,2 12 0,20-75 0,-3 43 0,52-120 0,51-63 0,-86 180 0,-38 76 0,85-178 0,-66 132 0,24-89 0,10-68 0,-53 201 0,0 0 0,0 0 0,1 0 0,-1 0 0,5-7 0,-5 10 0,-1 1 0,1-1 0,-1 0 0,1 1 0,0-1 0,-1 0 0,1 1 0,0-1 0,0 1 0,-1-1 0,1 1 0,0-1 0,0 1 0,0 0 0,-1-1 0,1 1 0,0 0 0,0 0 0,0-1 0,0 1 0,0 0 0,0 0 0,0 0 0,-1 0 0,1 0 0,0 1 0,0-1 0,0 0 0,0 0 0,0 0 0,0 1 0,-1-1 0,1 0 0,1 2 0,5 2 0,0 1 0,0-1 0,-1 2 0,0-1 0,0 1 0,-1 0 0,1 0 0,7 11 0,0 4 0,19 36 0,-24-38 0,-1 1 0,0 0 0,-1 0 0,-1 0 0,4 42 0,-3 109 0,-6-133 0,-4 103-130,-6 0 0,-6-1-1,-6-1 1,-75 255 0,-11-120 115,54-147 138,45-100-2,1 0 1,1 1-1,-5 44 0,3-19-63,9-53-58,0 0 0,0 0 0,0 0 0,0 0 0,0 0 0,0 0 0,0 0 0,0 0 0,0 0 0,0 0 0,-1 0 0,1 0 0,0 0 0,0 0 0,0 0 0,0 0 0,0 0 0,0 0 0,0 0 0,0 0 0,0 0 0,-1 0 0,1 0 0,0 0 0,0 0 0,0 0 0,0 0 0,0 0 0,0 0 0,0 0 0,0 0 0,0 0 0,0 0 0,-1 0 0,1 0 0,0 1 0,0-1 0,0 0 0,0 0 0,0 0 0,0 0 0,0 0 0,0 0 0,0 0 0,0 0 0,0 0 0,0 0 0,0 1 0,0-1 0,0 0 0,0 0 0,0 0 0,0 0 0,0 0 0,0 0 0,0 0 0,0 0 0,0 1 0,0-1 0,0 0 0,0 0 0,0 0 0,0 0 0,0 0 0,0 0 0,-4-11 0,-3-18 0,-10-97 0,-1-221 0,18 296 0,8-413 0,-1 380 0,3 0 0,4 1 0,36-120 0,-39 163 0,-7 26 0,-1 0 0,2 1 0,0 0 0,7-14 0,-12 27 0,0 0 0,0 0 0,0 0 0,0 1 0,0-1 0,0 0 0,0 0 0,0 0 0,0 0 0,0 1 0,0-1 0,0 0 0,0 0 0,0 0 0,0 0 0,0 0 0,0 1 0,0-1 0,0 0 0,0 0 0,0 0 0,0 0 0,0 0 0,0 1 0,0-1 0,0 0 0,1 0 0,-1 0 0,0 0 0,0 0 0,0 0 0,0 0 0,0 0 0,0 1 0,1-1 0,-1 0 0,0 0 0,0 0 0,0 0 0,0 0 0,0 0 0,1 0 0,-1 0 0,0 0 0,0 0 0,0 0 0,0 0 0,0 0 0,1 0 0,-1 0 0,0 0 0,0 0 0,0 0 0,0 0 0,1 0 0,-1 0 0,0 0 0,0-1 0,0 1 0,0 0 0,0 0 0,0 0 0,1 0 0,-1 0 0,0 0 0,0 0 0,0-1 0,2 17 0,-1 3 0,-2 1 0,-1 0 0,0 0 0,-1-1 0,-1 0 0,-1 0 0,-1 0 0,-1 0 0,0-1 0,-15 26 0,-12 15 0,-71 92 0,73-107 0,-72 98 0,-149 155 0,220-264 0,9-9 0,1 0 0,-22 31 0,39-46 0,0 0 0,0 1 0,1 0 0,0 0 0,1 1 0,0 0 0,0-1 0,2 1 0,-1 0 0,0 14 0,2-2 0,2 31 0,1-9 0,-13-69 0,-4-12 0,2 0 0,-9-44 0,19 62 0,0 0 0,1 0 0,0 0 0,2 0 0,0-1 0,5-33 0,5-24 0,0-146 0,0-12 0,-2 109 251,-6 81-655,1 0 0,2 0 0,19-75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3:18.7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14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24575,'109'0'0,"0"5"0,0 5 0,109 24 0,-130-18 0,133 6 0,-113-10 0,26 2 0,17-14 0,-77-1 0,0 2 0,135 22 0,-123-9 0,157 8 0,90-22 0,-168-2 0,-91 3 0,137 21 0,-108-6 0,2-5 0,122-1 0,-186-9 0,65 11 0,24 1 0,-124-13 0,53 5 0,-56-5 0,0 0 0,0 1 0,0 0 0,0 0 0,0-1 0,0 2 0,-1-1 0,1 0 0,0 1 0,-1-1 0,1 1 0,-1 0 0,1-1 0,-1 1 0,0 0 0,2 3 0,-3-4 0,-1 0 0,0-1 0,0 1 0,0-1 0,0 1 0,0 0 0,0-1 0,0 1 0,0 0 0,0-1 0,-1 1 0,1 0 0,0-1 0,0 1 0,0-1 0,-1 1 0,1 0 0,0-1 0,-1 1 0,1-1 0,-1 1 0,1-1 0,0 1 0,-1-1 0,1 1 0,-1-1 0,1 0 0,-1 1 0,0-1 0,1 0 0,-1 1 0,1-1 0,-1 0 0,0 0 0,1 1 0,-1-1 0,1 0 0,-2 0 0,-29 11 0,29-11 0,-439 88 0,274-61 0,-124 18 0,252-40 0,0 2 0,1 2 0,0 1 0,1 2 0,-71 32 0,88-35 0,0-2 0,-31 8 0,50-15 0,-12 5 0,27-3 0,574-10 0,-466 4 0,1149-103-1045,-1209 97 1045,67-6 0,-129 16 0,1 0 0,-1 0 0,0 0 0,0 0 1,0 0-1,1 0 0,-1 0 0,0 0 1,0 0-1,0 0 0,1 0 0,-1 0 1,0 0-1,0 0 0,0 0 0,1 0 0,-1 0 1,0 0-1,0 0 0,0 0 0,1 0 1,-1 0-1,0 0 0,0 0 0,0 1 1,1-1-1,-1 0 0,0 0 0,0 0 0,0 0 1,0 1-1,0-1 0,0 0 0,1 0 1,-1 0-1,0 0 0,0 1 0,0-1 1,0 0-1,0 0 0,0 0 0,0 1 0,0-1 1,0 0-1,0 0 0,0 0 0,0 1 1,0-1-1,0 0 0,-8 14 219,-18 11 380,-53 38-527,-2-2 0,-137 75 0,-49-5-72,128-67 0,-150 96 0,186-92 0,3 4 0,-139 131 0,235-199 0,-13 14 0,16-18 0,1 0 0,0 1 0,0-1 0,-1 1 0,1-1 0,0 0 0,0 1 0,0-1 0,0 1 0,0-1 0,0 0 0,0 1 0,0-1 0,0 1 0,0-1 0,0 1 0,0-1 0,0 0 0,0 1 0,0-1 0,0 1 0,0-1 0,0 0 0,1 1 0,-1-1 0,0 1 0,0-1 0,1 0 0,-1 1 0,0-1 0,0 0 0,1 1 0,-1-1 0,0 0 0,1 0 0,-1 1 0,0-1 0,1 0 0,-1 0 0,0 1 0,1-1 0,-1 0 0,1 0 0,-1 0 0,0 0 0,1 0 0,-1 0 0,1 0 0,0 0 0,9 2 0,1-1 0,-1 0 0,0-1 0,1 0 0,-1-1 0,1 0 0,-1 0 0,0-1 0,15-5 0,2 1 0,317-85-444,1-22-205,-238 77 566,65-22 53,638-205 21,-778 253 9,-16 5 0,0 0 0,0 1 0,0 0 0,32-2 0,-34 9 0,-13 6 0,-17 11 0,-6 1 145,-2 0 1,0-2-1,-44 27 1,-94 42 484,153-83-627,-534 245-684,176-87 305,8 11 376,310-148 0,44-21 0,14-6 0,123-43 0,-74 22 0,893-309-463,12 44-1,-649 213 464,-239 64 0,-73 10 0,-1 0 0,1-1 0,-1 1 0,1 0 0,-1 0 0,1 0 0,-1 0 0,1 1 0,-1-1 0,1 0 0,-1 1 0,1-1 0,-1 1 0,0-1 0,1 1 0,-1 0 0,2 1 0,-3-1 0,0-1 0,1 1 0,-1 0 0,0 0 0,0 0 0,0 0 0,0 0 0,-1 0 0,1 0 0,0 0 0,0 0 0,0 0 0,-1 0 0,1-1 0,-1 1 0,1 0 0,-1 0 0,1 0 0,-1-1 0,1 1 0,-1 0 0,1 0 0,-1-1 0,0 1 0,0 0 0,-12 14 0,0-1 0,-1-1 0,-28 21 0,-59 32 0,-13-4 56,-207 79 0,293-129-4,-195 75 678,-125 53-600,329-133-130,9-3 0,-1 1 0,0 0 0,1 0 0,0 1 0,0 0 0,-13 12 0,23-18 0,0 0 0,0 0 0,0 0 0,1 0 0,-1 0 0,0 0 0,0 0 0,0 0 0,0 0 0,0 0 0,1 1 0,-1-1 0,0 0 0,0 0 0,0 0 0,0 0 0,0 0 0,0 0 0,0 0 0,1 0 0,-1 1 0,0-1 0,0 0 0,0 0 0,0 0 0,0 0 0,0 0 0,0 0 0,0 1 0,0-1 0,0 0 0,0 0 0,0 0 0,0 0 0,0 0 0,0 1 0,0-1 0,0 0 0,0 0 0,0 0 0,0 0 0,0 0 0,0 1 0,0-1 0,0 0 0,0 0 0,0 0 0,0 0 0,0 0 0,0 0 0,-1 1 0,1-1 0,0 0 0,15-3 60,0-2 0,-1 1-1,1-2 1,17-8 0,12-5 441,-43 19-495,46-19 71,88-21 0,-107 38-77,-28 2 0,1 0 0,-1 0 0,0 0 0,1 0 0,-1 0 0,1 0 0,-1 0 0,0 1 0,1-1 0,-1 0 0,1 0 0,-1 0 0,0 0 0,1 1 0,-1-1 0,0 0 0,1 0 0,-1 1 0,0-1 0,0 0 0,1 1 0,-1-1 0,0 0 0,0 1 0,0-1 0,1 0 0,-1 1 0,0-1 0,0 1 0,0-1 0,0 0 0,0 1 0,0-1 0,0 1 0,0-1 0,0 0 0,0 1 0,0-1 0,0 1 0,0-1 0,0 0 0,0 1 0,0-1 0,0 1 0,0-1 0,-1 0 0,1 1 0,0-1 0,0 0 0,0 1 0,-1-1 0,1 0 0,0 1 0,0-1 0,-1 0 0,1 0 0,0 1 0,-1-1 0,-7 9 0,-1-1 0,1 0 0,-1 0 0,-1-1 0,0 0 0,0-1 0,-19 10 0,8-5 0,-355 168-40,298-145-84,-407 169-1244,148-63 402,-146 61-473,-530 229-1832,1016-431 3510,14-4-92,39-16-157,98-43 14,421-205 292,-137 61-101,-171 88-195,-43 23 0,-73 44 164,-143 51-78,-1 0 1,0 0-1,1 1 0,-1 0 0,1 1 1,12 0-1,-19 0-62,0 0 0,0 1 0,0-1-1,0 0 1,0 0 0,0 1 0,0-1 0,0 1 0,0-1 0,-1 0-1,1 1 1,0 0 0,0-1 0,0 1 0,-1-1 0,1 1 0,0 0 0,-1 0-1,1-1 1,0 3 0,0-2 17,-1 1 0,0-1 0,0 1 0,1-1 0,-1 1 0,0-1 0,0 1 0,0 0 0,-1-1 0,1 1 0,0-1 0,-1 1 0,1-1 0,-1 1 0,1-1 0,-2 3 0,-3 6 143,-1 1 0,0-2 0,-1 1 0,0-1 0,-15 16 0,-51 44 604,-258 192-149,34-30-503,281-217 266,-24 26-1,39-39-356,0 0-1,-1 1 1,1-1-1,0 1 1,0 0 0,0-1-1,1 1 1,-1 0 0,0-1-1,0 1 1,1 0 0,-1 3-1,1-4-35,0-1 0,0 1-1,0-1 1,0 1-1,1 0 1,-1-1 0,0 1-1,0-1 1,0 1 0,1-1-1,-1 0 1,0 1 0,1-1-1,-1 1 1,0-1 0,1 1-1,-1-1 1,1 0 0,-1 1-1,0-1 1,1 0 0,-1 1-1,1-1 1,-1 0 0,1 0-1,-1 0 1,1 1 0,0-1-1,6 1 1,0 0 0,0-1-1,0 0 1,-1 0 0,1-1 0,0 0 0,7-1-1,32-8-8,62-22 0,124-57-164,60-40-655,213-113-613,57-28-155,4 34 284,-378 173 1225,-155 54 78,49-8 0,-79 16-1,0 1-1,0-1 0,0 1 1,0 0-1,0 0 1,0 0-1,0 0 1,0 1-1,0-1 1,0 1-1,0 0 0,0-1 1,3 3-1,-6-3 7,1 1-1,-1-1 1,1 1-1,-1-1 1,0 1-1,1-1 1,-1 1-1,1 0 1,-1-1-1,0 1 0,0 0 1,1-1-1,-1 1 1,0 0-1,0-1 1,0 1-1,0 0 1,0-1-1,0 1 1,0 0-1,0-1 1,0 1-1,0 0 1,0-1-1,0 1 0,-1 0 1,1-1-1,0 1 1,0 0-1,-1-1 1,1 1-1,-1 0 1,-4 8 137,-1-1 1,0 0-1,-1-1 1,0 0-1,-13 12 0,-51 39 1017,-3-2-1,-160 90 0,-187 55-842,29-48-450,-171 78 146,559-229-12,-29 13 0,2 1 0,0 2 0,-46 34 0,76-51 0,0 0 0,0 0 0,0 0 0,0 0 0,-1 0 0,1 0 0,0 0 0,1 0 0,-1 0 0,0 0 0,0 0 0,0 1 0,1-1 0,-1 0 0,0 1 0,1-1 0,0 0 0,-1 3 0,2-3 0,-1-1 0,1 1 0,0-1 0,0 1 0,0-1 0,0 1 0,0-1 0,0 0 0,0 1 0,0-1 0,0 0 0,0 0 0,0 0 0,0 0 0,0 0 0,0 0 0,1 0 0,-1 0 0,0 0 0,0 0 0,0 0 0,0-1 0,2 0 0,48-11 71,-1-2 1,60-25-1,41-12 449,-146 49-520,1 1 0,-1 0 0,1 0 0,-1 0 0,0 1 0,8 0 0,-13 0 0,1 0 0,-1 0 0,1 0 0,-1 0 0,1 0 0,-1 0 0,1 1 0,-1-1 0,0 0 0,1 0 0,-1 0 0,1 1 0,-1-1 0,1 0 0,-1 1 0,0-1 0,1 0 0,-1 1 0,0-1 0,1 0 0,-1 1 0,0-1 0,1 1 0,-1-1 0,0 1 0,0-1 0,0 1 0,1-1 0,-1 0 0,0 1 0,0-1 0,0 1 0,0-1 0,0 1 0,0-1 0,0 1 0,0 0 0,0-1 0,0 1 0,0-1 0,0 1 0,0-1 0,-1 1 0,0 4 0,-1-1 0,0 0 0,0 1 0,0-1 0,-1 0 0,1 0 0,-1 0 0,0 0 0,0-1 0,-4 4 0,-42 36 0,34-31 0,-350 239 0,166-122 0,193-126 0,0 1 0,1 0 0,0 0 0,0 1 0,-7 7 0,12-12 0,0 0 0,0 0 0,0 0 0,0 1 0,0-1 0,0 0 0,0 0 0,0 0 0,0 1 0,-1-1 0,1 0 0,0 0 0,0 0 0,0 1 0,0-1 0,0 0 0,0 0 0,1 0 0,-1 1 0,0-1 0,0 0 0,0 0 0,0 0 0,0 1 0,0-1 0,0 0 0,0 0 0,0 0 0,0 1 0,1-1 0,-1 0 0,0 0 0,0 0 0,0 0 0,0 0 0,1 1 0,-1-1 0,0 0 0,0 0 0,0 0 0,0 0 0,1 0 0,-1 0 0,0 0 0,0 0 0,0 0 0,1 0 0,-1 0 0,0 0 0,0 0 0,1 0 0,-1 0 0,32-2 0,49-16 0,92-33 0,-144 42 0,88-28-79,536-153-1024,-534 167 1103,-111 22 0,0 0 0,0 0 0,0 0 0,0 1 0,0 0 0,16 3 0,-23-3 0,0 1 0,0-1 0,0 0 0,0 1 0,-1-1 0,1 1 0,0-1 0,0 1 0,0-1 0,-1 1 0,1 0 0,0-1 0,0 1 0,-1 0 0,1-1 0,-1 1 0,1 0 0,-1 0 0,1 0 0,-1 0 0,1-1 0,-1 1 0,0 0 0,1 0 0,-1 0 0,0 0 0,0 0 0,0 0 0,0 0 0,0 0 0,0 0 0,0 0 0,0 0 0,0 0 0,0 0 0,-1 0 0,1 0 0,0 0 0,0-1 0,-1 1 0,0 1 0,-4 8 0,0 0 0,0-1 0,-1 0 0,-1 0 0,1-1 0,-11 11 0,-100 94 0,-55 29-775,-306 194 0,-227 75 464,291-195 427,-142 82 69,493-256-185,185-110 1041,57-29 660,-75 48-1701,-90 41 0,-14 8 0,-1 0 0,1 0 0,0 0 0,0 0 0,0 0 0,0 0 0,0 0 0,0 0 0,0 0 0,0 0 0,0 0 0,0 0 0,0 0 0,0-1 0,0 1 0,0 0 0,0 0 0,0 0 0,0 0 0,-1 0 0,1 0 0,0 0 0,0 0 0,0 0 0,0 0 0,0 0 0,0 0 0,0 0 0,0 0 0,0 0 0,0 0 0,0 0 0,0 0 0,0 0 0,0 0 0,0-1 0,0 1 0,0 0 0,0 0 0,0 0 0,0 0 0,0 0 0,0 0 0,0 0 0,0 0 0,0 0 0,0 0 0,0 0 0,0 0 0,0 0 0,0 0 0,0 0 0,0 0 0,0 0 0,1-1 0,-1 1 0,0 0 0,0 0 0,0 0 0,0 0 0,-22 5 0,17-4 0,-9 3 0,0-1 0,0 1 0,1-2 0,-1 0 0,-19 1 0,30-3 0,1 0 0,-1 0 0,0 0 0,0-1 0,1 1 0,-1-1 0,0 1 0,0-1 0,1 0 0,-1 0 0,1 0 0,-1-1 0,1 1 0,-1 0 0,1-1 0,0 0 0,0 1 0,0-1 0,0 0 0,0 0 0,0 0 0,0-1 0,1 1 0,-1 0 0,1-1 0,-1 1 0,1-1 0,-1-2 0,0-1 31,1 1 0,0-1 0,0 1 0,0-1 0,1 1 0,0-1 0,0 0 0,0 1 1,1-1-1,2-10 0,2 0-600,0-1 0,9-17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38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0 442 24575,'918'0'0,"-901"-1"0,-1-1 0,0 0 0,0-2 0,0 0 0,19-7 0,-16 5 0,0 1 0,0 0 0,21-2 0,-27 6 0,0-1 0,-1 0 0,0-1 0,1-1 0,-1 0 0,18-9 0,-5 0 0,43-32 0,-57 38 0,0 1 0,1 0 0,23-8 0,-21 8 0,0 0 0,18-10 0,-10 4 0,1 1 0,42-15 0,12-5 0,102-41 86,-113 48-812,91-46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29.5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120 224 24575,'-1'1'0,"-1"-1"0,1 1 0,0-1 0,-1 1 0,1-1 0,0 1 0,0 0 0,0 0 0,0 0 0,0 0 0,0 0 0,0 0 0,0 0 0,0 0 0,0 0 0,0 0 0,0 0 0,1 1 0,-2 1 0,-12 30 0,12-29 0,-5 15 0,-5 10 0,2 1 0,-9 38 0,-14 55 0,40-145 0,0 0 0,2 0 0,1 1 0,0 0 0,1 1 0,25-34 0,-3 16 0,-12 15 0,22-32 0,-28 34 0,2 1 0,28-27 0,7-8 0,-40 40 0,0 0 0,1 1 0,1 1 0,1 0 0,30-21 0,-44 33 0,-1 1 0,1-1 0,0 1 0,0-1 0,0 1 0,-1 0 0,1-1 0,0 1 0,0 0 0,0 0 0,0 0 0,-1 0 0,1-1 0,0 1 0,0 0 0,0 1 0,0-1 0,0 0 0,-1 0 0,1 0 0,0 0 0,0 1 0,0-1 0,0 0 0,-1 1 0,1-1 0,0 0 0,0 1 0,-1-1 0,1 1 0,0 0 0,-1-1 0,1 1 0,-1-1 0,1 1 0,-1 0 0,1-1 0,-1 1 0,1 0 0,-1 0 0,1 0 0,-1-1 0,0 1 0,0 0 0,1 0 0,-1 1 0,1 4 0,1 1 0,-1-1 0,-1 1 0,0 12 0,-1 9 0,-2 1 0,0-1 0,-3 0 0,-10 35 0,-46 106 0,50-144 0,-2 0 0,0-1 0,-27 33 0,-10 17 0,-34 72 0,78-130 0,7-16 0,0 0 0,0 0 0,0 0 0,0 1 0,0-1 0,0 0 0,0 0 0,0 0 0,0 0 0,0 0 0,0 1 0,0-1 0,0 0 0,0 0 0,0 0 0,0 0 0,0 0 0,0 1 0,0-1 0,0 0 0,0 0 0,0 0 0,0 0 0,0 0 0,1 0 0,-1 0 0,0 1 0,0-1 0,0 0 0,0 0 0,0 0 0,0 0 0,0 0 0,1 0 0,-1 0 0,0 0 0,0 0 0,0 0 0,0 0 0,0 0 0,0 0 0,1 0 0,-1 0 0,0 0 0,0 0 0,0 0 0,3-1 0,0 0 0,0 0 0,0 0 0,0-1 0,0 1 0,-1-1 0,4-2 0,326-267 0,-306 248 0,0 1 0,1 1 0,1 1 0,1 2 0,1 0 0,0 3 0,52-20 0,397-115 0,-427 138 0,0 3 0,0 1 0,54 0 0,162 8 0,-128 2 0,-168 0 0,0 0 0,0 1 0,1 2 0,-49 15 0,-108 48 0,31-10 0,-42-6 0,68-21 0,-53 19 0,178-49 0,0-1 0,0 1 0,0 0 0,0-1 0,0 1 0,0 0 0,1 0 0,-1 1 0,-2 1 0,4-3 0,0 0 0,0 0 0,0 1 0,0-1 0,0 0 0,0 0 0,0 1 0,0-1 0,0 0 0,0 0 0,0 0 0,0 1 0,0-1 0,0 0 0,0 0 0,0 1 0,0-1 0,1 0 0,-1 0 0,0 0 0,0 1 0,0-1 0,0 0 0,1 0 0,-1 0 0,0 0 0,0 0 0,0 1 0,1-1 0,-1 0 0,0 0 0,0 0 0,0 0 0,1 0 0,-1 0 0,0 0 0,0 0 0,1 0 0,-1 0 0,0 0 0,0 0 0,1 0 0,-1 0 0,0 0 0,13 2 0,-1 0 0,21-1 0,559-22-930,6-31-678,-378 31 1197,1079-169-1640,-1258 181 2338,-19 3 246,0 1-1,0 1 0,0 1 1,32-1-1,-78 15 1285,-55 12-1722,-267 85 63,272-81-164,0 5 0,-106 61-1,-231 178 7,380-250 0,-85 55 0,78-55 0,16-11 0,0 2 0,1 1 0,1 0 0,0 2 0,-24 23 0,20-15 71,-1-2 0,-38 26 1,4-4-1651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34.4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389 226 24575,'-10'1'0,"-1"2"0,0-1 0,1 1 0,0 1 0,0 0 0,0 0 0,0 1 0,-13 9 0,-1-1 0,-228 106 0,251-119 0,1 0 0,0 0 0,0 0 0,-1 1 0,1-1 0,0 0 0,-1 0 0,1 0 0,0 0 0,-1 0 0,1 0 0,0 0 0,0 1 0,-1-1 0,1 0 0,0 0 0,0 0 0,-1 1 0,1-1 0,0 0 0,0 0 0,0 1 0,-1-1 0,1 0 0,0 1 0,0-1 0,0 0 0,0 0 0,0 1 0,0-1 0,0 1 0,13 0 0,27-10 0,60-20 0,-16 4 0,150-38 0,231-58 0,11 35 0,282 16 0,-436 67 0,-169 5 0,-110-2 0,-15-1 0,0 1 0,0 1 0,0 1 0,53 13 0,-63-10 0,0-1 0,0-1 0,1 0 0,-1-1 0,1-2 0,0 1 0,-1-2 0,1 0 0,-1-2 0,30-7 0,-40 8 0,-1 1 0,0-1 0,1 1 0,-1 0 0,1 1 0,12 0 0,-18 0 0,0 1 0,-1-1 0,1 1 0,0-1 0,-1 1 0,1 0 0,0-1 0,-1 1 0,1 0 0,-1 0 0,1 0 0,-1 0 0,0 1 0,1-1 0,-1 0 0,0 1 0,0-1 0,0 0 0,0 1 0,0-1 0,0 1 0,0 0 0,-1-1 0,1 1 0,0 0 0,-1-1 0,0 1 0,1 0 0,-1 0 0,0-1 0,0 1 0,0 0 0,0 2 0,1 6 0,-1 0 0,-1 1 0,0-1 0,0 0 0,-1 0 0,0 0 0,-1 0 0,0 0 0,-1 0 0,1-1 0,-2 0 0,0 1 0,0-2 0,0 1 0,-1 0 0,0-1 0,-1 0 0,-14 13 0,15-15 0,0-1 0,0 0 0,-1 0 0,1 0 0,-1-1 0,0 0 0,0 0 0,-1-1 0,1 1 0,-1-2 0,1 1 0,-1-1 0,0 0 0,0-1 0,0 0 0,-13 0 0,-86 4 0,-50 1 0,96-6 0,-260-9 0,-3 7 0,277 7 0,0 2 0,1 2 0,-81 26 0,41-10 0,-257 80 0,207-62 0,8 4 0,-21 5 0,125-45 0,-2-1 0,1-1 0,-1-2 0,-28 1 0,-5 2 0,40-4 0,-30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46.2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203 225 24575,'-2'1'0,"0"1"0,0 0 0,1 0 0,-1 0 0,1 1 0,0-1 0,-1 0 0,1 0 0,0 1 0,0-1 0,1 1 0,-1-1 0,0 3 0,-1 1 0,-11 22 0,-1 0 0,-1-2 0,-19 27 0,20-34 0,1 0 0,1 1 0,1 1 0,1 0 0,0 0 0,-10 39 0,14-31 0,1 1 0,2 0 0,1 0 0,1 0 0,4 32 0,-3-61 0,0 0 0,0 0 0,0 0 0,0 0 0,0-1 0,0 1 0,0 0 0,0 0 0,0 0 0,1 0 0,-1-1 0,0 1 0,1 0 0,-1 0 0,1-1 0,-1 1 0,1 0 0,-1-1 0,1 1 0,-1 0 0,1-1 0,0 1 0,-1-1 0,1 1 0,0-1 0,-1 1 0,1-1 0,0 1 0,0-1 0,-1 0 0,1 1 0,0-1 0,0 0 0,0 0 0,0 0 0,-1 0 0,1 0 0,0 0 0,0 0 0,0 0 0,0 0 0,0 0 0,-1 0 0,1 0 0,0 0 0,0-1 0,0 1 0,-1 0 0,1-1 0,0 1 0,0-1 0,-1 1 0,2-1 0,4-3 0,1 0 0,-1 0 0,0-1 0,9-7 0,213-227 0,-177 181 0,98-90 0,-64 69 0,-62 55 0,1 1 0,2 1 0,0 1 0,1 1 0,38-20 0,-54 34 0,-8 3 0,1 1 0,-1 0 0,1 0 0,0 1 0,-1-1 0,1 1 0,0-1 0,0 1 0,0 1 0,0-1 0,0 0 0,5 1 0,-8 0 0,-1 0 0,1 1 0,-1-1 0,1 0 0,-1 1 0,0-1 0,1 0 0,-1 1 0,1-1 0,-1 1 0,0-1 0,1 0 0,-1 1 0,0-1 0,0 1 0,0-1 0,1 1 0,-1-1 0,0 1 0,0-1 0,0 1 0,0 0 0,0-1 0,0 1 0,0-1 0,0 1 0,0-1 0,0 1 0,0-1 0,0 1 0,0-1 0,0 1 0,0-1 0,-1 1 0,1-1 0,0 1 0,0-1 0,-1 1 0,1-1 0,0 1 0,-1 0 0,-16 25 0,14-21 0,-44 63 0,-3-1 0,-97 99 0,133-153 0,1 1 0,-19 27 0,32-41 0,0 0 0,0 0 0,0 0 0,0 0 0,1 0 0,-1 0 0,0 0 0,0 0 0,0 0 0,0 1 0,0-1 0,1 0 0,-1 0 0,0 0 0,0 0 0,0 0 0,0 0 0,0 0 0,0 0 0,0 0 0,1 0 0,-1 1 0,0-1 0,0 0 0,0 0 0,0 0 0,0 0 0,0 0 0,0 1 0,0-1 0,0 0 0,0 0 0,0 0 0,0 0 0,0 0 0,0 1 0,0-1 0,0 0 0,0 0 0,0 0 0,0 0 0,0 0 0,0 1 0,0-1 0,0 0 0,0 0 0,0 0 0,0 0 0,0 0 0,0 1 0,0-1 0,0 0 0,0 0 0,0 0 0,-1 0 0,1 0 0,0 0 0,0 0 0,0 0 0,0 1 0,16-8 0,-10 4 0,441-162 0,-15 6 0,-358 125 0,101-62 0,-167 90 0,36-19 0,-40 23 0,0 0 0,0 0 0,1 0 0,-1 1 0,0 0 0,1 0 0,-1 0 0,6 0 0,-10 1 0,0 0 0,1 0 0,-1 0 0,0 0 0,0 0 0,0 0 0,0 0 0,1 0 0,-1 0 0,0 0 0,0 0 0,0 0 0,0 0 0,1 0 0,-1 0 0,0 0 0,0 0 0,0 0 0,0 0 0,0 1 0,1-1 0,-1 0 0,0 0 0,0 0 0,0 0 0,0 0 0,0 0 0,0 1 0,0-1 0,0 0 0,0 0 0,0 0 0,1 0 0,-1 1 0,0-1 0,0 0 0,0 0 0,0 0 0,0 0 0,0 1 0,0-1 0,0 0 0,0 0 0,0 0 0,0 0 0,0 1 0,-1-1 0,-5 12 0,-11 8 0,-7 2 0,0-2 0,-2 0 0,-1-2 0,-30 16 0,-122 52 0,128-62 0,-421 156 0,150-65 0,295-102 0,25-9 0,9-2 0,10-2 0,0-1 0,0 0 0,29-6 0,-31 4 0,1046-232 0,-1033 227 0,129-39 0,-127 37 0,0-2 0,-2-1 0,29-17 0,-131 75 0,2 4 0,-95 85 0,143-112 0,-3 6 0,-2-2 0,-1-1 0,-1-2 0,-52 30 0,74-48 0,0 0 0,0 0 0,0 1 0,1 0 0,0 0 0,0 1 0,1 0 0,-1 0 0,-6 10 0,5-6 0,0 0 0,-1-1 0,0-1 0,-1 1 0,-21 13 0,-65 32 0,62-36 0,-1 0 0,11-3 0,-2-2 0,0-1 0,-1-1 0,-45 13 0,63-23-134,-1-1 0,1-1 0,-1 0 0,-11-1-1,16 1-559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39.3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2093 24575,'24'-2'0,"0"-1"0,0 0 0,0-2 0,36-12 0,-35 9 0,0 1 0,0 2 0,49-5 0,-34 7 0,1-3 0,-1-1 0,56-16 0,-19-5 0,-57 20 0,0 1 0,1 0 0,0 2 0,28-5 0,327-14 0,-242 23 0,109-6 0,-155 0 0,-29 2 0,99-19 0,-128 18 0,1 2 0,0 1 0,43 2 0,-8-1 0,2-3 0,19-1 0,-155 15 0,5 1 0,-224 21 0,-190 24 0,441-52 0,1-1 0,-45-4 0,9 0 0,-7 5 0,70-2 0,-1 0 0,1 1 0,0 0 0,-1 0 0,1 1 0,-15 7 0,22-10 0,0 0 0,1 0 0,-1 1 0,0-1 0,0 0 0,1 1 0,-1-1 0,0 0 0,1 1 0,-1-1 0,0 1 0,1-1 0,-1 1 0,1 0 0,-1-1 0,1 1 0,-1 0 0,1-1 0,0 1 0,-1 0 0,1-1 0,0 1 0,-1 0 0,1 0 0,0-1 0,0 1 0,0 0 0,0 0 0,-1 0 0,1-1 0,0 1 0,1 0 0,-1 0 0,0 0 0,0-1 0,0 1 0,0 0 0,1 0 0,-1-1 0,0 1 0,1 0 0,-1 0 0,0-1 0,1 1 0,-1 0 0,1-1 0,-1 1 0,1-1 0,0 2 0,3 1 0,-1 0 0,1-1 0,0 1 0,0 0 0,0-1 0,0 0 0,7 2 0,55 19 0,1-4 0,1-2 0,0-4 0,77 5 0,280-7 0,-391-13 0,-1-2 0,1-2 0,-1 0 0,0-3 0,37-14 0,-48 16 0,21-9 0,2 2 0,0 2 0,81-11 0,132 13 0,-254 10 0,0 0 0,0 0 0,0-1 0,0 1 0,0-1 0,0 1 0,-1-1 0,1-1 0,5-1 0,-8 2 0,0 0 0,0 0 0,0 1 0,0-1 0,0 0 0,0 0 0,0-1 0,0 1 0,0 0 0,-1 0 0,1 0 0,-1-1 0,1 1 0,0 0 0,-1 0 0,0-1 0,1 1 0,-1-1 0,0 1 0,0 0 0,0-1 0,0 1 0,0 0 0,0-1 0,0 1 0,0-1 0,-1 1 0,1 0 0,-1-2 0,-5-44 0,1 1 0,4-91 0,1 34 0,-4 3 0,1-169 0,6 243 0,1 1 0,1 0 0,1 0 0,1 1 0,15-35 0,-15 42 0,7-25 0,9-53 0,-10 39 0,19-134 0,-15 79 0,-10 50 0,-3 0 0,-4-88 0,-2 54 0,2 93 0,0-1 0,0 0 0,0 0 0,0 1 0,0-1 0,-1 0 0,1 0 0,-1 1 0,0-1 0,0 1 0,0-1 0,0 0 0,0 1 0,-3-4 0,2 4 0,-1 0 0,1 0 0,-1 0 0,0 0 0,0 1 0,0-1 0,0 1 0,0 0 0,0 0 0,0 0 0,0 0 0,-4 0 0,-56-14 0,-281-56 0,222 55 0,1 5 0,-218 9 0,250 12 0,-152 36 0,186-33 0,-158 44 0,-35 9 0,218-59 0,-46 16 0,55-15 0,0-2 0,0 0 0,-1-1 0,-25 2 0,-73-3-1365,55-3-5461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41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1 189 24575,'349'5'0,"53"-1"0,0-22 0,-143-10 0,337-18 0,-459 47 0,419-22 0,140-40 0,-563 50 0,89-3 0,-190 15-1365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43.0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1 329 24575,'0'0'0,"0"1"0,0-1 0,0 1 0,0-1 0,0 1 0,0-1 0,0 1 0,0-1 0,1 1 0,-1-1 0,0 1 0,0-1 0,0 1 0,1-1 0,-1 1 0,0-1 0,1 1 0,-1-1 0,0 1 0,1-1 0,-1 0 0,1 1 0,-1-1 0,0 0 0,1 1 0,-1-1 0,1 0 0,-1 0 0,1 0 0,-1 1 0,1-1 0,-1 0 0,1 0 0,-1 0 0,1 0 0,0 0 0,-1 0 0,1 0 0,-1 0 0,1 0 0,-1 0 0,1 0 0,-1 0 0,1 0 0,-1 0 0,1-1 0,-1 1 0,1 0 0,0-1 0,30-12 0,-28 11 0,26-16 0,52-41 0,-51 36 0,44-28 0,13 5 0,162-60 0,-239 103 0,-1-1 0,0 1 0,0 0 0,1 0 0,16-1 0,-26 3 0,1 1 0,0 0 0,-1 0 0,1 0 0,0 0 0,0 0 0,-1 0 0,1 0 0,0 0 0,-1 0 0,1 0 0,0 0 0,-1 1 0,1-1 0,0 0 0,-1 0 0,1 1 0,-1-1 0,1 0 0,0 1 0,-1-1 0,1 1 0,-1-1 0,1 0 0,-1 1 0,1 0 0,-1-1 0,0 1 0,1-1 0,-1 1 0,1-1 0,-1 1 0,0 0 0,0-1 0,1 1 0,-1 0 0,0-1 0,0 1 0,0 0 0,0-1 0,0 1 0,0 0 0,0-1 0,0 1 0,0 0 0,0-1 0,0 1 0,0 0 0,0-1 0,-1 1 0,1 0 0,0-1 0,-1 1 0,1 0 0,-3 6 0,0 0 0,-1-1 0,-7 12 0,11-17 0,-327 509 0,107-195 0,212-299 0,8-16 0,0 0 0,0 0 0,0 0 0,0 1 0,0-1 0,1 0 0,-1 0 0,0 0 0,0 0 0,0 0 0,0 0 0,1 0 0,-1 1 0,0-1 0,0 0 0,0 0 0,1 0 0,-1 0 0,0 0 0,0 0 0,0 0 0,1 0 0,-1 0 0,0 0 0,0 0 0,0 0 0,1 0 0,-1 0 0,0 0 0,0-1 0,0 1 0,0 0 0,1 0 0,-1 0 0,0 0 0,0 0 0,0 0 0,0 0 0,1-1 0,-1 1 0,0 0 0,36-22 0,-28 17 0,612-378-788,-491 314 591,3 6 0,2 6 0,143-40 0,-260 92 197,-10 2 0,0 1 0,0 0 0,0 0 0,0 1 0,1 0 0,-1 0 0,0 1 0,8 0 0,-15 0 0,1 0-1,-1 0 0,1 0 0,-1 0 0,1 0 1,-1 1-1,1-1 0,-1 0 0,0 0 1,1 1-1,-1-1 0,1 0 0,-1 0 1,0 1-1,1-1 0,-1 0 0,0 1 1,1-1-1,-1 1 0,0-1 0,0 0 0,1 1 1,-1-1-1,0 1 0,0-1 0,0 1 1,0-1-1,1 0 0,-1 1 0,0-1 1,0 1-1,0-1 0,0 1 0,0-1 0,0 1 1,0-1-1,0 1 0,0-1 0,-1 1 1,1-1-1,0 1 0,0-1 0,0 1 1,0-1-1,-1 0 0,1 1 0,0-1 0,0 1 1,-1-1-1,1 0 0,0 1 0,-1 0 1,-18 23 164,18-23-124,-54 54 375,-89 71-1,-74 32 169,210-151-583,-1-1 0,-1-1 0,-13 6 0,23-10 0,0-1 0,0 0 0,0 0 0,0 0 0,0 0 0,0 0 0,-1 0 0,1 0 0,0 0 0,0 0 0,0 0 0,0 0 0,0 0 0,0 0 0,0 1 0,-1-1 0,1 0 0,0 0 0,0 0 0,0 0 0,0 0 0,0 0 0,0 0 0,-1 0 0,1 0 0,0 0 0,0-1 0,0 1 0,0 0 0,0 0 0,0 0 0,0 0 0,-1 0 0,1 0 0,0 0 0,0 0 0,0 0 0,0 0 0,0 0 0,0 0 0,0 0 0,0-1 0,0 1 0,-1 0 0,1 0 0,0 0 0,0 0 0,0 0 0,0 0 0,0 0 0,0-1 0,0 1 0,0 0 0,0 0 0,0 0 0,5-9 0,9-11 0,1 4 0,1-1 0,0 2 0,1 0 0,1 1 0,0 0 0,1 2 0,31-16 0,-49 27 0,0 1 0,0-1 0,0 0 0,0 1 0,0-1 0,0 1 0,0 0 0,0-1 0,1 1 0,-1 0 0,0 0 0,0 0 0,0 0 0,0 0 0,0 0 0,1 0 0,-1 0 0,0 0 0,0 0 0,0 0 0,0 1 0,0-1 0,0 1 0,0-1 0,2 2 0,-2-1 0,-1 0 0,1 0 0,-1 1 0,1-1 0,-1 0 0,0 0 0,1 1 0,-1-1 0,0 0 0,0 1 0,0-1 0,0 0 0,0 1 0,0-1 0,-1 0 0,1 1 0,0-1 0,-1 2 0,-3 9 0,-1 0 0,0 0 0,-8 14 0,-27 43 0,23-42 0,0 2 0,2 0 0,-17 48 0,26-64 0,1-16 0,-7-8 0,-1 4-53,0 0 0,-1 1 0,0 1-1,0 1 1,-1 0 0,1 0 0,-1 2 0,-18-2-1,12 1-832,-53-8-5940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0.6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0 24575,'-1'1'0,"0"-1"0,0 0 0,0 1 0,0-1 0,0 1 0,0 0 0,0-1 0,0 1 0,0 0 0,0-1 0,1 1 0,-1 0 0,0 0 0,0 0 0,1 0 0,-1-1 0,0 2 0,-11 18 0,12-19 0,-45 80 0,-21 43 0,52-86 0,2 1 0,2 0 0,-10 72 0,11-56 0,6-28 0,-1 43 0,4-49 0,-1-1 0,-1 1 0,-8 39 0,10-59 0,0-1 0,0 1 0,0 0 0,0-1 0,0 1 0,0-1 0,0 1 0,0 0 0,0-1 0,1 1 0,-1-1 0,0 1 0,0 0 0,1-1 0,-1 1 0,0-1 0,1 1 0,-1-1 0,0 1 0,1-1 0,-1 1 0,1-1 0,-1 0 0,1 1 0,-1-1 0,1 0 0,-1 1 0,1-1 0,-1 0 0,1 0 0,-1 1 0,1-1 0,0 0 0,-1 0 0,1 0 0,-1 0 0,1 0 0,0 0 0,-1 0 0,1 0 0,-1 0 0,1 0 0,0 0 0,37-1 0,-28 1 0,291 0 0,53-2 0,-91-25 0,-253 25 0,355-54 0,-337 51 0,-1-1 0,41-16 0,4-1 0,46-9 0,1 5 0,211-20 0,-51 16 0,-3 6 0,1 22 0,-181 4 0,-94-2 0,1 1 0,-1 0 0,1 0 0,-1 0 0,1 1 0,-1-1 0,1 1 0,-1-1 0,0 1 0,1 0 0,-1 0 0,0 0 0,0 0 0,1 0 0,-1 0 0,0 1 0,0-1 0,0 1 0,3 2 0,-4-1 0,1 1 0,-1-1 0,1 0 0,-1 0 0,0 1 0,0-1 0,0 0 0,-1 1 0,1-1 0,-1 1 0,0-1 0,0 1 0,-1 4 0,1 1 0,0 0 0,-1 0 0,-1 0 0,1 0 0,-1 0 0,-1 0 0,0-1 0,0 1 0,-1-1 0,0 0 0,-7 12 0,8-17 0,1-1 0,-1 1 0,0-1 0,0 0 0,1 0 0,-1 0 0,-1 0 0,1-1 0,0 0 0,-6 3 0,-39 8 0,27-7 0,-251 53 0,236-51 0,0-2 0,-50 0 0,44-3 0,-54 10 0,51-5 0,-49 0 0,59-5 0,1 1 0,-1 2 0,-42 11 0,50-9 0,-37 8 0,61-15 0,0 1 0,1 0 0,-1 0 0,0 0 0,1 0 0,-1 1 0,0-1 0,1 1 0,0 0 0,-1-1 0,1 1 0,-3 3 0,-15 11 0,20-16-32,0 0-1,-1 0 1,1 0-1,0 0 1,0 0-1,-1 0 1,1 0-1,0 0 1,-1 0-1,1 0 1,0 0-1,0 0 1,-1 0-1,1 0 1,0 0-1,-1 0 1,1 0-1,0 0 1,0 0-1,-1 0 1,1-1-33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3.3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269 0 24575,'-26'46'0,"17"-32"0,1 1 0,-7 16 0,1 5 0,2 1 0,2 0 0,-7 41 0,12-58 0,-1 0 0,0-1 0,-1 1 0,-1-2 0,-14 25 0,9-17 0,-17 46 0,11-4 0,-12 93 0,23-111 0,7-49 0,1 0 0,0 0 0,-1 1 0,1-1 0,0 1 0,0-1 0,0 0 0,0 1 0,0-1 0,0 0 0,0 1 0,1-1 0,-1 1 0,0-1 0,1 0 0,-1 0 0,1 1 0,-1-1 0,1 0 0,0 0 0,0 0 0,-1 1 0,2 0 0,1-1 0,-1 1 0,1-1 0,-1 0 0,1 0 0,0 0 0,0 0 0,-1-1 0,1 1 0,3 0 0,8 1 0,72 19 0,54 10 0,271 26 0,-242-35 0,348 15 307,2-35-801,-265-3-684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6.9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24527,'2670'730'0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6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1087 629 24575,'-141'3'0,"-155"25"0,204-10 0,60-11 0,1-1 0,-61 3 0,-143-1 0,177-5 0,35-3 0,1 1 0,-42 7 0,113-5 0,328 2 0,507-5 0,-524 3 0,-277 2 0,134-9 0,-187 0 0,55-16 0,17-3 0,31 3 0,110-13 0,-186 26 0,0 3 0,1 2 0,73 7 0,216 12 0,100-18 0,-346-10 0,-18 5 0,120-23 0,-153 20 0,14-5 0,105-39 0,-79 23 0,-58 20 0,447-149 0,-323 100 0,152-83 0,-242 109 218,-28 16-746,-1-3 1,40-28-1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2:52.4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1043 0 24575,'-26'0'0,"-115"4"0,118-2 0,0 2 0,1 0 0,-1 1 0,-23 9 0,17-3 0,1 0 0,0 2 0,1 1 0,1 1 0,0 2 0,1 0 0,1 2 0,-36 34 0,-112 128 0,133-131 0,1 2 0,-59 113 0,56-93 0,28-47 0,2 0 0,-15 50 0,-3 6 0,57-132 0,1 2 0,39-49 0,-10 14 0,-42 57 0,2 1 0,0 1 0,2 0 0,44-40 0,21-10 0,-29 25 0,63-44 0,-117 93 0,0-1 0,0 1 0,1-1 0,-1 1 0,0 0 0,0 0 0,1 0 0,-1 0 0,1 0 0,-1 0 0,1 1 0,-1-1 0,1 1 0,-1 0 0,1 0 0,3 0 0,-5 0 0,0 1 0,0-1 0,-1 0 0,1 1 0,0-1 0,-1 0 0,1 1 0,0-1 0,-1 1 0,1-1 0,-1 1 0,1 0 0,-1-1 0,1 1 0,-1 0 0,1-1 0,-1 1 0,0 0 0,1-1 0,-1 2 0,1 1 0,0 0 0,-1-1 0,0 1 0,0 0 0,0-1 0,0 1 0,0 0 0,-1 4 0,-2 8 0,-1-1 0,0 0 0,-9 20 0,-6 15 0,-14 53 0,-77 159 0,27-85 0,-57 105 0,12-57 0,125-219 0,0 0 0,-1-1 0,1 1 0,-1-1 0,0 0 0,0 0 0,-5 3 0,8-6 0,1-1 0,-1 0 0,0 1 0,1-1 0,-1 1 0,0-1 0,1 0 0,-1 0 0,0 1 0,0-1 0,1 0 0,-1 0 0,0 0 0,0 0 0,1 0 0,-1 0 0,0 0 0,0 0 0,1 0 0,-1 0 0,0-1 0,-1 1 0,1-1 0,0 0 0,0 0 0,0 0 0,0 0 0,0 0 0,0-1 0,1 1 0,-1 0 0,0 0 0,1-1 0,-1 1 0,1 0 0,-1-1 0,1 1 0,-1 0 0,1-1 0,0-1 0,-3-21 0,2 1 0,0-1 0,1 0 0,2 1 0,0-1 0,2 1 0,0 0 0,2 0 0,0 0 0,2 0 0,13-27 0,5-4 0,2 2 0,2 0 0,49-62 0,96-83 0,-119 138 0,-35 37 0,0 2 0,1 0 0,1 1 0,35-21 0,-57 39 0,1 0 0,-1 0 0,1 0 0,-1 0 0,1 1 0,0-1 0,-1 1 0,1-1 0,0 1 0,-1-1 0,1 1 0,0 0 0,0 0 0,-1 0 0,5 0 0,-6 1 0,1-1 0,0 0 0,0 1 0,0-1 0,-1 1 0,1-1 0,0 1 0,-1-1 0,1 1 0,0 0 0,-1-1 0,1 1 0,-1 0 0,1-1 0,-1 1 0,1 0 0,-1 0 0,0-1 0,1 1 0,-1 0 0,0 0 0,1 1 0,-1 4 0,1-1 0,-1 0 0,0 0 0,-1 0 0,1 0 0,-1 1 0,0-1 0,0 0 0,-4 9 0,-18 41 0,-4-1 0,-1-1 0,-43 59 0,-5 8 0,69-106 0,3-7 0,0 0 0,0 0 0,-1-1 0,-8 10 0,13-15 0,0-1 0,0 0 0,0 0 0,-1 1 0,1-1 0,0 0 0,0 0 0,0 0 0,-1 0 0,1 1 0,0-1 0,0 0 0,-1 0 0,1 0 0,0 0 0,0 0 0,-1 0 0,1 0 0,0 0 0,0 0 0,-1 1 0,1-1 0,0 0 0,-1 0 0,1-1 0,0 1 0,0 0 0,-1 0 0,1 0 0,0 0 0,0 0 0,-1 0 0,1 0 0,0 0 0,-1-1 0,-3-10 0,3-15 0,3 12 0,1 0 0,1 0 0,0 1 0,1-1 0,1 1 0,0 0 0,1 1 0,0-1 0,12-16 0,10-8 0,50-50 0,199-175 0,-276 261 0,27-19 0,-28 20 0,-1-1 0,1 1 0,0 0 0,-1 0 0,1 0 0,0 0 0,0 0 0,-1 0 0,1 0 0,0 0 0,-1 0 0,1 0 0,0 0 0,-1 0 0,1 0 0,0 0 0,-1 1 0,1-1 0,0 0 0,-1 1 0,1-1 0,0 0 0,-1 1 0,1-1 0,-1 1 0,1-1 0,-1 1 0,1-1 0,-1 1 0,1-1 0,-1 1 0,0-1 0,1 1 0,-1 0 0,0-1 0,1 1 0,-1-1 0,0 1 0,0 0 0,0 0 0,1-1 0,-1 1 0,0 0 0,0 1 0,2 10 0,-1 1 0,0 0 0,-1 0 0,0 1 0,-1-1 0,-4 23 0,-2-2 0,-17 47 0,3-25 0,-3 0 0,-2-1 0,-3-2 0,-63 91 0,91-143 0,0 1 0,0-1 0,0 1 0,0 0 0,-1-1 0,1 0 0,0 1 0,-1-1 0,1 0 0,-1 0 0,1 1 0,-1-1 0,0 0 0,-3 1 0,5-2 0,-1-1 0,1 1 0,-1 0 0,1 0 0,-1-1 0,1 1 0,0 0 0,-1-1 0,1 1 0,-1-1 0,1 1 0,0 0 0,-1-1 0,1 1 0,0-1 0,0 1 0,-1-1 0,1 1 0,0-1 0,0 1 0,0-1 0,-1 1 0,1-1 0,0 1 0,0-1 0,0 0 0,0 1 0,0-1 0,0 1 0,0-1 0,1 0 0,-1-13 0,1 0 0,4-24 0,9-31 0,2 1 0,45-116 0,-40 136 0,1 0 0,3 2 0,1 1 0,46-60 0,-6 22-1365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45.3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0 158 24575,'70'1'0,"-37"1"0,0-1 0,-1-2 0,1-2 0,-1 0 0,48-13 0,-29 1 0,-23 8 0,-1-1 0,-1-2 0,1 0 0,44-26 0,-62 31 0,1 0 0,0 1 0,0 0 0,0 1 0,11-3 0,-12 4 0,1-1 0,-1 0 0,0-1 0,0 1 0,11-8 0,-183 130 0,130-95 0,1 1 0,2 2 0,1 2 0,-29 35 0,-13 13 0,-4-2 0,69-68 0,-15 17 0,1 1 0,-19 31 0,34-47 0,0 1 0,0 0 0,1 0 0,1 0 0,-1 0 0,2 0 0,-1 1 0,1 0 0,1-1 0,-1 14 0,6 562 0,-5-494 0,3 104 0,0-186 0,0 0 0,0 1 0,1-1 0,1 0 0,6 15 0,7 19 0,-1 3 0,24 48 0,14 40 0,25 70 0,-65-168 0,2-1 0,38 63 0,-46-84 0,4 3 0,0 0 0,1-1 0,0-1 0,2 0 0,0 0 0,23 17 0,-6-9 0,0-2 0,55 29 0,-9-18 0,-57-25 0,1 1 0,32 19 0,-2 1 0,57 24 0,19 10 0,-122-60 0,-1 1 0,0-1 0,1 1 0,-1 0 0,7 8 0,-11-11 0,-1-1 0,1 1 0,-1-1 0,1 1 0,0 0 0,-1 0 0,1-1 0,-1 1 0,0 0 0,1 0 0,-1 0 0,0-1 0,1 1 0,-1 0 0,0 0 0,0 0 0,0 0 0,0 0 0,0-1 0,0 1 0,0 0 0,0 0 0,0 0 0,0 0 0,0 0 0,-1 0 0,1-1 0,0 1 0,-1 0 0,1 0 0,0 0 0,-1-1 0,1 1 0,-1 0 0,1-1 0,-1 1 0,0 0 0,1-1 0,-1 1 0,0 0 0,1-1 0,-1 1 0,0-1 0,0 0 0,1 1 0,-1-1 0,0 1 0,0-1 0,-1 0 0,-15 8 0,-7 3 0,-39 24 0,58-32 0,0 0 0,1 0 0,0 1 0,0-1 0,0 1 0,0 0 0,1 0 0,-1 0 0,1 0 0,0 0 0,0 1 0,1 0 0,-1-1 0,1 1 0,-2 6 0,4-10 0,0 0 0,-1 0 0,1 0 0,0 0 0,0 0 0,0 1 0,0-1 0,1 0 0,-1 0 0,0 0 0,0 0 0,1 0 0,-1 0 0,0 0 0,1 0 0,-1 0 0,1 1 0,-1-2 0,1 1 0,0 0 0,0 0 0,-1 0 0,1 0 0,1 1 0,1 0 0,0 0 0,0-1 0,0 1 0,0 0 0,0-1 0,0 0 0,1 0 0,4 1 0,7 1 0,1-1 0,27 0 0,-39-1 0,228-4 0,-114 1 0,-332-17 0,211 19 0,-3-1 0,1 1 0,-1-1 0,1 1 0,-1-2 0,1 1 0,-1-1 0,1 1 0,0-1 0,0-1 0,0 1 0,0-1 0,0 0 0,-5-4 0,9 6 0,1 1 0,0 0 0,0 0 0,-1-1 0,1 1 0,0 0 0,0-1 0,0 1 0,-1 0 0,1 0 0,0-1 0,0 1 0,0 0 0,0-1 0,0 1 0,0 0 0,0-1 0,0 1 0,0 0 0,0-1 0,0 1 0,0-1 0,0 1 0,0 0 0,0-1 0,0 1 0,0 0 0,0-1 0,0 1 0,0 0 0,1 0 0,-1-1 0,0 1 0,0 0 0,1-1 0,13-6 0,18 2 0,3 2 0,1 2 0,0 2 0,0 1 0,0 1 0,36 10 0,-66-9 0,-18-1 0,-18 0 0,-11-4 0,27 0 0,0 1 0,1 0 0,-1 1 0,-18 4 0,31-5 0,1 0 0,-1 0 0,1 0 0,-1 0 0,0 0 0,1 0 0,-1 0 0,1 0 0,-1 0 0,1 1 0,-1-1 0,1 0 0,-1 0 0,1 1 0,-1-1 0,1 0 0,-1 1 0,1-1 0,0 0 0,-1 1 0,1-1 0,0 1 0,-1-1 0,1 1 0,-1 0 0,12 4 0,24 1 0,-6-3 0,-1 2 0,41 11 0,-43-9 0,0-1 0,1-1 0,36 2 0,36-9 0,-67 0 0,1 1 0,-1 1 0,1 2 0,-1 2 0,36 8 0,-47-5 0,31 15 0,20 8 0,-32-22-34,0-1-1,0-2 1,0-2-1,0-2 1,45-3-1,-11 1-1123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2:59.3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628 300 24575,'-1'4'0,"1"1"0,-1-1 0,0 1 0,-1-1 0,1 0 0,-1 1 0,1-1 0,-1 0 0,-1 0 0,1 0 0,-3 3 0,-35 42 0,31-39 0,-317 350 0,322-357 0,1 1 0,0 0 0,1 0 0,-1 0 0,1 0 0,-1 0 0,1 0 0,0 1 0,1-1 0,-1 1 0,1-1 0,0 1 0,0 0 0,-1 7 0,2-9 0,1-1 0,-1 1 0,0 0 0,1 0 0,-1 0 0,1 0 0,0-1 0,0 1 0,0 0 0,0 0 0,0-1 0,0 1 0,1-1 0,0 0 0,-1 1 0,1-1 0,0 0 0,0 0 0,0 0 0,0 0 0,1 0 0,-1 0 0,0-1 0,1 1 0,2 1 0,9 2 0,-1 0 0,0 0 0,1-1 0,0-1 0,0 0 0,0-1 0,16 0 0,0-1 0,0-1 0,41-7 0,-54 5 0,0-1 0,0-1 0,-1-1 0,0-1 0,0 0 0,0 0 0,-1-2 0,0 0 0,0-1 0,-1 0 0,0-1 0,-1-1 0,0 0 0,0-1 0,-2 0 0,1-1 0,-2 0 0,1-1 0,8-16 0,-5 8 0,0 0 0,2 1 0,0 1 0,21-19 0,-18 19 0,17-24 0,10-11 0,3 5 0,55-62 0,-89 93 0,0 0 0,-2-2 0,0 1 0,12-28 0,-23 43 0,-1 0 0,1 0 0,-1 0 0,0 0 0,-1-1 0,0 1 0,1 0 0,-2 0 0,1 0 0,0 0 0,-1-1 0,0 1 0,-1 0 0,1 0 0,-4-8 0,2 4 0,0-1 0,1 1 0,-2-15 0,4 20 0,-1 1 0,1-1 0,-1 1 0,-1-1 0,1 1 0,0-1 0,-1 1 0,1 0 0,-1 0 0,0 0 0,0 0 0,-1 0 0,1 0 0,0 0 0,-1 1 0,-3-3 0,2 0 0,4 5 0,0 0 0,0 0 0,0 0 0,-1-1 0,1 1 0,0 0 0,0 0 0,0 0 0,0 0 0,0 0 0,0 0 0,-1 0 0,1-1 0,0 1 0,0 0 0,0 0 0,0 0 0,-1 0 0,1 0 0,0 0 0,0 0 0,0 0 0,0 0 0,-1 0 0,1 0 0,0 0 0,0 0 0,0 0 0,0 0 0,-1 0 0,1 0 0,0 0 0,0 0 0,0 0 0,0 0 0,-1 0 0,1 1 0,0-1 0,0 0 0,0 0 0,0 0 0,0 0 0,-1 0 0,1 0 0,0 0 0,0 1 0,0-1 0,0 0 0,0 0 0,0 0 0,0 1 0,-4 13 0,3 17 0,4 19 0,-1-21 0,-1 1 0,-4 48 0,-80 353 0,42-250 0,34-149 0,1 0 0,-2 41 0,4-44 0,-1 0 0,-15 47 0,16-63 0,3-10 0,1-1 0,-1 0 0,0 0 0,1 0 0,-1 0 0,0 0 0,0 0 0,-1 0 0,1 0 0,0-1 0,-1 1 0,1 0 0,-1-1 0,1 1 0,-1-1 0,0 1 0,1-1 0,-1 0 0,0 0 0,0 0 0,-3 1 0,0 0 0,-1-1 0,1-1 0,0 1 0,-1-1 0,1 0 0,-1 0 0,-8-2 0,-31-4 0,18 2 0,-40-1 0,35 5 0,-247 10 0,122 4 0,136-15-13,-1-1-1,1-1 1,-1-1 0,1 0-1,-34-14 1,12 5-1272,-41-10-5541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0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1 413 24575,'0'1'0,"0"0"0,1 0 0,-1 0 0,1-1 0,-1 1 0,1 0 0,0 0 0,-1-1 0,1 1 0,0 0 0,-1-1 0,1 1 0,0 0 0,0-1 0,0 1 0,0-1 0,-1 0 0,1 1 0,0-1 0,0 0 0,0 1 0,0-1 0,0 0 0,1 0 0,26 6 0,-1-3 0,1-1 0,0-1 0,0-1 0,0-1 0,40-8 0,-53 6 0,1-1 0,-1-1 0,0 0 0,0-1 0,0-1 0,-1 0 0,0-1 0,0 0 0,-1-1 0,24-21 0,21-29 0,-29 30 0,55-46 0,-51 50 0,-8 6 0,0 1 0,0 1 0,36-17 0,55-26-1365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8.7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24575,'50'0'0,"1207"11"0,-1197-10 0,-15-1 0,1 1 0,0 3 0,63 14 0,-69-11 0,-1-2 0,1-2 0,0-1 0,54-5 0,-5 1 0,224 2-1365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09.4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0 587 24575,'0'2'0,"0"-1"0,2-13 0,3-22 0,0-22 0,5-19 0,8-9 0,2 0 0,0 11 0,0 13 0,1 12 0,-3 12 0,-4 9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2.1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2218 0 24575,'-1'1'0,"1"0"0,-1 0 0,1 0 0,-1 0 0,0-1 0,1 1 0,-1 0 0,0-1 0,0 1 0,1 0 0,-1-1 0,0 1 0,0-1 0,0 1 0,0-1 0,0 0 0,0 1 0,0-1 0,0 0 0,0 1 0,-1-1 0,-23 6 0,25-6 0,-173 22 0,28-4 0,-59 25 0,-82-9 0,160-21 0,-35 2 0,-96-12 0,138-5 0,3 1 0,-124 2 0,157 5 0,-45 0 0,107-5 0,0 1 0,-25 5 0,23-3 0,-1 0-1365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7.1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107 493 24575,'-1'-8'0,"-1"0"0,1 1 0,-2-1 0,1 1 0,-1-1 0,0 1 0,0 0 0,-1 0 0,-5-7 0,-11-25 0,9 9 86,1-1-1,2 0 0,-9-61 1,8-96-1793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3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3.8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9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1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48.1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1324 1598 24575,'-72'1'0,"-104"-4"0,155 0 0,0 1 0,1-2 0,0-1 0,-1-1 0,2 0 0,-25-12 0,23 8 0,0 0 0,1-2 0,0 0 0,1-1 0,1-1 0,-30-29 0,-112-102 0,127 117 0,-13-14 0,-43-53 0,54 57 0,-5-6 0,2-1 0,1-3 0,-45-77 0,76 113 0,1 0 0,0 0 0,1 0 0,0 0 0,1-1 0,-3-22 0,4 2 0,2-42 0,0-13 0,-3 73 0,0 0 0,-1 0 0,0 0 0,-1 0 0,-1 1 0,-9-16 0,-6-20 0,1-2 0,-20-83 0,36 114 0,-19-101 0,24 103 0,6 14 0,-5 5 0,0 1 0,0 0 0,0 0 0,0 0 0,0 0 0,-1 0 0,1 0 0,0 0 0,-1 1 0,1-1 0,0 1 0,-1-1 0,2 3 0,34 36 0,-2 2 0,-2 1 0,-2 2 0,45 85 0,-74-126 0,87 164 0,-69-135 0,1-1 0,50 56 0,-55-68 0,-1 0 0,-1 0 0,-1 2 0,-1-1 0,10 27 0,18 30 0,-39-75 0,16 33 0,-16-35 0,-1 0 0,0-1 0,0 1 0,0 0 0,1-1 0,-1 1 0,0 0 0,0-1 0,0 1 0,0 0 0,0-1 0,0 1 0,0 0 0,0-1 0,-1 1 0,1 0 0,0-1 0,0 1 0,0 0 0,-1-1 0,1 1 0,0-1 0,-1 1 0,1 0 0,-1-1 0,1 1 0,0-1 0,-1 1 0,1-1 0,-1 1 0,0-1 0,1 0 0,-1 1 0,1-1 0,-1 0 0,1 1 0,-1-1 0,0 0 0,1 0 0,-1 1 0,0-1 0,1 0 0,-1 0 0,0 0 0,1 0 0,-1 0 0,0 0 0,0 0 0,1 0 0,-2-1 0,-12-1-151,0-2-1,0 0 0,0-1 0,1 0 1,-1-1-1,1 0 0,1-1 1,-17-12-1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0.5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1.2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5.6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26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4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4.8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24575,'0'-2'0,"0"-5"0,0-3 0,0-1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5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6.4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37.4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10:53:42.4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11.9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24575,'0'218'0,"37"283"0,-36-494 0,5 30 0,-3-28 0,-2-19 0,-1-358 0,-1 151 0,0 206 0,2 1 0,0 0 0,0-1 0,0 1 0,5-13 0,-6 21 0,1 0 0,0 0 0,-1 0 0,1 0 0,0 0 0,0 0 0,0 0 0,0 1 0,1-1 0,-1 0 0,0 1 0,1-1 0,-1 1 0,1-1 0,0 1 0,-1 0 0,1 0 0,0 0 0,0-1 0,0 2 0,0-1 0,-1 0 0,1 0 0,1 1 0,-1-1 0,0 1 0,0-1 0,0 1 0,0 0 0,0 0 0,4 0 0,4 2 0,0 0 0,0 1 0,0 0 0,-1 0 0,1 1 0,-1 0 0,9 6 0,62 42 0,-71-46 0,75 44 248,-38-24-1861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58:43.9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1399 0 24575,'-1'5'0,"0"0"0,0 0 0,0-1 0,-1 1 0,0-1 0,1 1 0,-2-1 0,1 0 0,0 1 0,-1-1 0,0-1 0,0 1 0,0 0 0,0-1 0,-8 7 0,6-5 0,0-1 0,-1 0 0,1 1 0,-1-2 0,0 1 0,0-1 0,-1 0 0,1 0 0,-1 0 0,-8 1 0,10-4 0,0 0 0,0-1 0,0 1 0,0-1 0,1-1 0,-1 1 0,0 0 0,1-1 0,-1 0 0,1 0 0,-1-1 0,1 1 0,0-1 0,-6-5 0,3 3 0,0 1 0,-1-1 0,1 2 0,-14-6 0,11 7 0,0-1 0,0 2 0,0 0 0,-1 0 0,1 1 0,0 0 0,-1 0 0,1 2 0,0-1 0,0 1 0,0 0 0,0 1 0,-14 6 0,5 0 0,1 0 0,1 1 0,0 0 0,0 2 0,1 0 0,-16 15 0,28-24 0,1 1 0,-1 0 0,1-1 0,-1 1 0,1 1 0,0-1 0,1 0 0,-1 1 0,1-1 0,-2 6 0,3-8 0,1-1 0,0 1 0,-1 0 0,1 0 0,0-1 0,0 1 0,0 0 0,1 0 0,-1 0 0,0-1 0,1 1 0,-1 0 0,1 0 0,-1-1 0,1 1 0,0 0 0,0-1 0,0 1 0,0-1 0,0 1 0,0-1 0,0 0 0,0 1 0,1-1 0,-1 0 0,0 0 0,1 0 0,-1 0 0,1 0 0,-1 0 0,1 0 0,2 0 0,7 6 0,0-2 0,-1 0 0,-1 1 0,1 0 0,-1 1 0,10 9 0,-17-14 0,-1-1 0,0 0 0,0 1 0,0-1 0,0 1 0,0-1 0,0 1 0,0-1 0,-1 1 0,1 0 0,-1-1 0,1 1 0,-1 0 0,1 0 0,-1-1 0,0 4 0,0-2 0,-1-1 0,1 0 0,-1 0 0,0-1 0,0 1 0,0 0 0,0 0 0,0 0 0,0 0 0,0-1 0,-1 1 0,1-1 0,0 1 0,-1-1 0,1 1 0,-1-1 0,-3 2 0,-2 2 0,0-2 0,0 1 0,0-1 0,-10 3 0,3 1 0,52-5 0,145 0 0,239 35 0,-402-35 0,-15-2 0,0 1 0,0-1 0,0 1 0,0 0 0,0 0 0,0 1 0,-1-1 0,1 1 0,7 4 0,-12-6 0,0 0 0,0 0 0,0 1 0,0-1 0,1 0 0,-1 0 0,0 0 0,0 0 0,0 0 0,0 1 0,0-1 0,0 0 0,0 0 0,0 0 0,0 0 0,0 0 0,0 1 0,0-1 0,0 0 0,0 0 0,0 0 0,0 0 0,0 1 0,0-1 0,-1 0 0,1 0 0,0 0 0,0 0 0,0 0 0,0 0 0,0 1 0,0-1 0,0 0 0,0 0 0,0 0 0,-1 0 0,1 0 0,0 0 0,0 0 0,0 0 0,0 1 0,0-1 0,-1 0 0,1 0 0,0 0 0,0 0 0,0 0 0,0 0 0,-1 0 0,1 0 0,0 0 0,0 0 0,0 0 0,0 0 0,0 0 0,-1 0 0,1 0 0,0 0 0,0 0 0,0 0 0,-1-1 0,-20 5 0,-1-1 0,0-1 0,1-1 0,-43-4 0,34 1 0,-46 4 0,74-2 0,1 0 0,-1 0 0,0 0 0,1 0 0,-1 1 0,1-1 0,-1 0 0,1 1 0,0-1 0,-1 1 0,1 0 0,-1 0 0,1-1 0,0 1 0,0 0 0,-1 0 0,-1 2 0,3-2 0,-1 0 0,1 0 0,0-1 0,0 1 0,0 0 0,0 0 0,-1 0 0,1-1 0,0 1 0,0 0 0,1 0 0,-1 0 0,0 0 0,0-1 0,0 1 0,0 0 0,1 0 0,-1 0 0,0-1 0,1 1 0,-1 0 0,1-1 0,0 2 0,4 4 0,0 0 0,0-1 0,0 1 0,1-1 0,11 8 0,274 166 0,-180-115 0,-96-55 0,-10-7 0,-1 0 0,0 0 0,1 1 0,-1 0 0,0 0 0,0 0 0,0 0 0,-1 1 0,1-1 0,2 5 0,-5-7 0,-1-1 0,0 1 0,0-1 0,0 1 0,0-1 0,0 0 0,0 1 0,0-1 0,0 1 0,0-1 0,0 1 0,0-1 0,0 1 0,0-1 0,0 0 0,0 1 0,-1-1 0,1 1 0,0-1 0,0 0 0,0 1 0,-1-1 0,1 1 0,0-1 0,0 0 0,-1 1 0,1-1 0,0 0 0,-1 0 0,1 1 0,0-1 0,-1 0 0,1 0 0,-1 1 0,1-1 0,0 0 0,-1 0 0,1 0 0,-1 0 0,1 0 0,-1 0 0,1 1 0,-1-1 0,1 0 0,-1-1 0,-25 5 0,26-4 0,-78-2 0,0-3 0,-91-17 0,90 10 0,77 12 0,-276-33 0,208 28 0,1 3 0,-71 8 0,135-5 0,0 0 0,-1 0 0,1 0 0,0 1 0,0-1 0,0 1 0,0 1 0,0-1 0,1 1 0,-1-1 0,1 2 0,-1-1 0,1 0 0,0 1 0,0 0 0,1-1 0,-1 2 0,1-1 0,0 0 0,0 1 0,0-1 0,1 1 0,-1 0 0,1 0 0,-2 7 0,2-7 0,1 0 0,0 0 0,0 0 0,1 0 0,-1 0 0,1 0 0,0 0 0,1 0 0,-1 0 0,1 0 0,0-1 0,0 1 0,0 0 0,1 0 0,0 0 0,0-1 0,0 1 0,0-1 0,1 1 0,0-1 0,-1 0 0,2 0 0,-1 0 0,0-1 0,1 1 0,0-1 0,5 4 0,17 8 0,1-1 0,1-1 0,1-1 0,-1-1 0,41 8 0,-46-12 0,6 1 0,0 0 0,1-2 0,35 3 0,-65-9 0,0 0 0,0-1 0,0 1 0,-1 0 0,1 0 0,0 0 0,0 0 0,0 0 0,0 0 0,0 0 0,0-1 0,0 1 0,0 0 0,0 0 0,0 0 0,0 0 0,0 0 0,0 0 0,0-1 0,0 1 0,0 0 0,0 0 0,0 0 0,0 0 0,0 0 0,0 0 0,0 0 0,0-1 0,0 1 0,0 0 0,1 0 0,-1 0 0,0 0 0,0 0 0,0 0 0,0 0 0,0 0 0,0-1 0,0 1 0,0 0 0,0 0 0,1 0 0,-1 0 0,0 0 0,0 0 0,0 0 0,0 0 0,0 0 0,0 0 0,1 0 0,-1 0 0,0 0 0,0 0 0,0 0 0,0 0 0,-19-13 0,-32-13 0,-26-2 0,-1 4 0,-2 3 0,-96-13 0,134 27 0,31 5 0,-27-6 0,36 7 0,0 1 0,0-1 0,0 0 0,0 0 0,1 0 0,-1 0 0,0 0 0,1 0 0,-1 0 0,0 0 0,1 0 0,0-1 0,-1 1 0,1-1 0,-2-1 0,3 3 0,0-1 0,0 1 0,0-1 0,0 1 0,0-1 0,0 1 0,0-1 0,0 1 0,0-1 0,0 1 0,0-1 0,0 1 0,0-1 0,0 1 0,0-1 0,0 1 0,1 0 0,-1-1 0,0 1 0,0-1 0,1 1 0,-1 0 0,0-1 0,0 1 0,1-1 0,-1 1 0,0 0 0,1-1 0,-1 1 0,1 0 0,-1 0 0,0-1 0,1 1 0,-1 0 0,1 0 0,-1 0 0,1 0 0,0-1 0,22-6 0,-18 6 0,176-31 0,-131 26 0,0-2 0,90-27 0,-121 28 0,0 0 0,0-1 0,-1-2 0,-1 1 0,0-2 0,29-24 0,-39 30 0,-1-2 0,0 1 0,0-1 0,0 0 0,-1 0 0,0 0 0,-1-1 0,1 0 0,-1 0 0,-1 0 0,0 0 0,0 0 0,0-1 0,-1 0 0,-1 1 0,1-1 0,-1-17 0,-1 20 0,0 0 0,0 0 0,-1 0 0,1 0 0,-1 0 0,-1 1 0,1-1 0,-1 0 0,0 0 0,-1 1 0,-4-10 0,4 12 0,0 0 0,0 0 0,0 0 0,0 0 0,0 0 0,-1 1 0,1-1 0,-1 1 0,0 0 0,1 0 0,-1 1 0,0-1 0,0 1 0,0 0 0,-1 0 0,1 0 0,0 0 0,-4 0 0,-21-1 0,1 1 0,-1 1 0,1 1 0,-1 2 0,-47 10 0,36-3 0,0 2 0,2 1 0,-52 26 0,61-25 0,1 2 0,0 0 0,2 2 0,-1 1 0,2 1 0,1 2 0,-27 28 0,49-47 0,-1 0 0,1 0 0,0 0 0,0 1 0,0-1 0,0 0 0,1 1 0,-1-1 0,1 1 0,0 0 0,0-1 0,0 1 0,0 0 0,1 0 0,-1 0 0,1-1 0,0 1 0,1 5 0,0-6 0,0 0 0,0 0 0,1 0 0,-1 0 0,1 0 0,0-1 0,-1 1 0,1 0 0,0-1 0,1 0 0,-1 1 0,0-1 0,1 0 0,-1 0 0,1 0 0,0-1 0,-1 1 0,1 0 0,0-1 0,0 0 0,0 0 0,5 1 0,10 4 0,1-1 0,1-1 0,31 2 0,-42-5 0,0 0 0,1-1 0,-1-1 0,0 0 0,1 0 0,-1 0 0,0-1 0,0-1 0,15-5 0,-22 7 0,1 0 0,-1-1 0,0 1 0,0-1 0,1 1 0,-1-1 0,0 0 0,-1 0 0,1 0 0,0 0 0,-1 0 0,1 0 0,-1 0 0,1 0 0,-1-1 0,0 1 0,0-1 0,0 1 0,0-1 0,-1 1 0,1-1 0,-1 1 0,1-1 0,-1 0 0,0-2 0,0 2 0,-1 1 0,1 0 0,-1-1 0,0 1 0,1 0 0,-1 0 0,0 0 0,0 0 0,0 0 0,-1 0 0,1 0 0,-1 0 0,1 0 0,-1 0 0,1 1 0,-1-1 0,0 1 0,0-1 0,0 1 0,0 0 0,0-1 0,0 1 0,0 0 0,0 1 0,0-1 0,0 0 0,-1 0 0,-2 0 0,-22-3 0,1 1 0,-1 1 0,1 1 0,-1 2 0,1 0 0,-1 2 0,1 1 0,0 1 0,-37 12 0,38-8 0,1 1 0,-1 1 0,2 1 0,0 1 0,0 1 0,2 1 0,0 1 0,0 1 0,2 0 0,0 2 0,1 0 0,1 1 0,0 1 0,2 1 0,-19 34 0,30-47 0,0 0 0,0-1 0,1 2 0,1-1 0,-1 0 0,1 1 0,1-1 0,0 1 0,0-1 0,1 1 0,0-1 0,2 11 0,0-13 0,-1 0 0,1 0 0,1 0 0,-1 0 0,1-1 0,0 1 0,1-1 0,-1 0 0,1 0 0,1 0 0,-1 0 0,1-1 0,0 1 0,0-1 0,1-1 0,7 7 0,5 0 0,0-1 0,0 0 0,1-1 0,1-1 0,-1-1 0,1-1 0,0 0 0,1-2 0,25 3 0,31 0 0,90-3 0,-116-4 0,460-6 0,-4-32 0,-476 33 0,-31 5 0,0 0 0,0 0 0,0 0 0,0 0 0,0-1 0,0 1 0,-1 0 0,1 0 0,0 0 0,0 0 0,0 0 0,0 0 0,0 0 0,0 0 0,0 0 0,0 0 0,0 0 0,0 0 0,0 0 0,0 0 0,0-1 0,0 1 0,0 0 0,0 0 0,0 0 0,0 0 0,0 0 0,0 0 0,0 0 0,1 0 0,-1 0 0,0 0 0,0 0 0,0 0 0,0 0 0,0 0 0,0 0 0,0-1 0,0 1 0,0 0 0,0 0 0,0 0 0,0 0 0,0 0 0,0 0 0,0 0 0,0 0 0,0 0 0,0 0 0,1 0 0,-1 0 0,0 0 0,0 0 0,0 0 0,0 0 0,0 0 0,0 0 0,0 0 0,-16-2 0,-351-4 0,124 6 0,107-3 0,-18 2 0,-222-32 0,315 19 0,47 5 0,14 8 0,0 1 0,0 0 0,0-1 0,0 1 0,0 0 0,0-1 0,0 1 0,0 0 0,0-1 0,0 1 0,0 0 0,0-1 0,1 1 0,-1 0 0,0 0 0,0-1 0,0 1 0,1 0 0,-1 0 0,0-1 0,0 1 0,1 0 0,-1 0 0,0 0 0,0-1 0,1 1 0,-1 0 0,0 0 0,1 0 0,33-12 0,509-95 0,49 40 0,-518 67 0,-49 5 0,-49 0 0,-335 10 0,289-14 0,240-17 0,-60 3 0,-75 10 0,259-16 0,-1120 19 0,401 2 0,630-4 0,244 5 0,-447-3 0,36 5 0,-37-5 0,-1 0 0,1 0 0,-1 0 0,1 0 0,-1 0 0,1 0 0,-1 1 0,1-1 0,-1 0 0,1 0 0,-1 1 0,1-1 0,-1 0 0,1 0 0,-1 1 0,1-1 0,-1 0 0,1 1 0,-1-1 0,0 1 0,1-1 0,-1 1 0,0-1 0,1 1 0,-1-1 0,0 1 0,0-1 0,1 1 0,-1-1 0,0 1 0,0-1 0,0 1 0,0-1 0,0 1 0,0-1 0,0 1 0,0 0 0,0-1 0,0 1 0,0-1 0,0 1 0,0-1 0,0 1 0,-1-1 0,1 1 0,0-1 0,0 1 0,-1-1 0,1 1 0,0-1 0,0 1 0,-1-1 0,1 1 0,-1-1 0,1 0 0,0 1 0,-1-1 0,1 0 0,-2 1 0,-8 9 0,-1-1 0,-1-1 0,1 1 0,-1-2 0,-1 0 0,-22 9 0,-91 29 0,90-33 0,-293 86 0,-128 45 0,445-138 0,3-3 0,0 1 0,0 0 0,1 1 0,-1 0 0,1 0 0,0 1 0,0 0 0,0 1 0,1-1 0,0 1 0,-7 8 0,14-14 0,0 1 0,-1-1 0,1 1 0,-1 0 0,1-1 0,0 1 0,-1 0 0,1-1 0,0 1 0,0 0 0,0-1 0,0 1 0,-1 0 0,1-1 0,0 1 0,0 0 0,0 0 0,0-1 0,1 1 0,-1 0 0,0-1 0,0 1 0,0 0 0,0-1 0,1 1 0,-1 0 0,0-1 0,1 1 0,-1 0 0,1-1 0,-1 1 0,0-1 0,1 1 0,-1-1 0,1 1 0,0-1 0,-1 1 0,1-1 0,-1 1 0,1-1 0,0 0 0,-1 1 0,1-1 0,-1 0 0,1 0 0,0 0 0,0 1 0,-1-1 0,1 0 0,0 0 0,-1 0 0,2 0 0,47 7 0,-45-7 0,500 5 0,-186-8 0,-312 3 0,18-1 0,-1 2 0,1 0 0,0 2 0,-1 0 0,0 2 0,32 10 0,-52-14 0,0 0 0,0 0 0,0 0 0,0 1 0,-1 0 0,1-1 0,-1 1 0,1 0 0,-1 0 0,1 0 0,-1 1 0,3 2 0,-5-4 0,0 0 0,1-1 0,-1 1 0,0 0 0,0-1 0,0 1 0,1 0 0,-1-1 0,0 1 0,0 0 0,0 0 0,0-1 0,0 1 0,0 0 0,0-1 0,0 1 0,-1 0 0,1 0 0,0-1 0,0 1 0,-1 1 0,0-1 0,0 1 0,-1-1 0,1 1 0,0-1 0,-1 0 0,1 1 0,-1-1 0,1 0 0,-1 0 0,1 0 0,-4 1 0,-34 14 0,-1-1 0,-1-2 0,-79 14 0,47-12 0,68-14 0,-166 42 0,134-32 0,0 2 0,-50 24 0,83-35 0,-1 1 0,1-1 0,0 1 0,0 0 0,1 0 0,-7 6 0,10-9 0,0 0 0,-1 1 0,1-1 0,0 1 0,-1-1 0,1 1 0,0-1 0,0 1 0,-1-1 0,1 1 0,0 0 0,0-1 0,0 1 0,0-1 0,0 1 0,0-1 0,0 1 0,0 0 0,0-1 0,0 1 0,0-1 0,0 2 0,1-2 0,-1 1 0,1 0 0,0 0 0,-1 0 0,1-1 0,0 1 0,-1 0 0,1-1 0,0 1 0,0-1 0,0 1 0,0-1 0,0 1 0,0-1 0,0 0 0,0 1 0,1-1 0,11 3 0,0-1 0,1 0 0,-1-1 0,19-1 0,-21 0 0,1 0 0,0 1 0,0 0 0,0 0 0,-1 2 0,17 4 0,-26-7 0,-1 1 0,1-1 0,-1 1 0,1-1 0,-1 1 0,1 0 0,-1-1 0,1 1 0,-1 0 0,0 0 0,1 0 0,-1 0 0,0 0 0,0 0 0,0 0 0,0 1 0,0-1 0,0 0 0,0 1 0,0-1 0,-1 0 0,1 1 0,0-1 0,-1 1 0,1-1 0,-1 1 0,0 0 0,1-1 0,-1 1 0,0-1 0,0 1 0,0 0 0,0-1 0,0 1 0,-1-1 0,1 1 0,-1 1 0,-1 2 0,0-1 0,0 0 0,0 0 0,-1 0 0,0-1 0,0 1 0,0-1 0,0 1 0,-1-1 0,1 0 0,-1 0 0,-4 3 0,-10 4 0,-1-1 0,1 0 0,-1-1 0,-1-1 0,1-1 0,-39 7 0,13-6 0,-88 2 0,104-11 0,29 2 0,-1 0 0,1 0 0,0 0 0,0 0 0,0 0 0,0 0 0,0 0 0,-1 0 0,1 0 0,0 0 0,0 0 0,0 0 0,0 0 0,-1 0 0,1 0 0,0 0 0,0 0 0,0 0 0,0 0 0,0 0 0,0 0 0,-1-1 0,1 1 0,0 0 0,0 0 0,0 0 0,0 0 0,0 0 0,0 0 0,0 0 0,0-1 0,0 1 0,-1 0 0,1 0 0,0 0 0,0 0 0,0 0 0,0-1 0,0 1 0,0 0 0,0 0 0,0 0 0,0 0 0,0-1 0,0 1 0,0 0 0,0 0 0,0 0 0,0 0 0,1 0 0,-1-1 0,0 1 0,0 0 0,0 0 0,0 0 0,0 0 0,0 0 0,0-1 0,0 1 0,5-2 0,-1-1 0,1 1 0,0 0 0,0 0 0,0 1 0,0-1 0,5 0 0,570-114 0,-532 105 0,-48 11 0,1 0 0,-1 0 0,1 0 0,-1 0 0,1 0 0,0 0 0,-1-1 0,1 1 0,-1 0 0,1 0 0,-1 0 0,1-1 0,-1 1 0,1 0 0,-1 0 0,1-1 0,-1 1 0,1-1 0,-1 1 0,0 0 0,1-1 0,-1 1 0,0-1 0,1 1 0,-1-1 0,0 1 0,1-1 0,-1 1 0,0-1 0,0 1 0,0-1 0,0 1 0,1-1 0,-1 1 0,0-1 0,0 0 0,0 1 0,0-1 0,0 1 0,0-1 0,0 1 0,-1-1 0,1 1 0,0-1 0,0 0 0,0 1 0,0-1 0,-1 1 0,1-1 0,0 1 0,-1-1 0,1 1 0,0 0 0,-1-1 0,1 1 0,0-1 0,-1 1 0,1 0 0,-1-1 0,1 1 0,-2-1 0,-35-21 0,31 19 0,-9-5 0,-6-1 0,1-2 0,1 0 0,-1-2 0,-26-22 0,41 31 0,1-1 0,-1 1 0,1-1 0,0 0 0,1 0 0,-1-1 0,1 1 0,0-1 0,0 0 0,1 1 0,0-1 0,0 0 0,0-1 0,1 1 0,0 0 0,0 0 0,0-1 0,1 1 0,0 0 0,0-1 0,2-9 0,0 6 0,1 0 0,0 0 0,1 0 0,0 0 0,1 1 0,0 0 0,0 0 0,1 0 0,0 0 0,0 1 0,1 0 0,1 1 0,-1-1 0,1 1 0,0 1 0,0-1 0,1 1 0,10-4 0,3-3 0,2 1 0,0 1 0,0 1 0,1 2 0,0 0 0,29-4 0,-40 9 0,60-8 0,-69 11 0,-1-1 0,1 1 0,0 0 0,0 0 0,-1 1 0,1 0 0,0-1 0,0 2 0,-1-1 0,1 0 0,7 5 0,-11-6 0,-1 0 0,1 1 0,-1-1 0,1 0 0,-1 1 0,0-1 0,1 0 0,-1 1 0,1-1 0,-1 1 0,0-1 0,1 1 0,-1-1 0,0 1 0,1-1 0,-1 1 0,0 0 0,0-1 0,0 1 0,1-1 0,-1 1 0,0-1 0,0 1 0,0 0 0,0-1 0,0 1 0,0 0 0,0-1 0,0 1 0,0-1 0,-1 1 0,1-1 0,0 1 0,0 0 0,0-1 0,-1 1 0,1-1 0,0 1 0,-1-1 0,1 1 0,-1 0 0,-21 18 0,8-10 0,-1-1 0,-1-1 0,1-1 0,-1 0 0,-1-1 0,-29 5 0,-106 9 0,143-18 0,-114 7 0,-143-8 0,245-1 0,0-1 0,1-1 0,-1-1 0,0 0 0,1-2 0,0 0 0,-34-16 0,50 18 0,0 1 0,-1-1 0,1 0 0,1 0 0,-1-1 0,0 1 0,1-1 0,0 1 0,0-1 0,1 0 0,-1 0 0,1-1 0,0 1 0,0 0 0,1-1 0,-1 1 0,1-1 0,1 1 0,-1-1 0,1-7 0,-1 3 0,1-1 0,1 0 0,-1 1 0,2-1 0,-1 1 0,2-1 0,-1 1 0,1 0 0,1 0 0,4-9 0,4 1 0,0 0 0,2 2 0,-1 0 0,2 0 0,26-22 0,25-25 0,39-57 0,-103 117 0,0 0 0,0 0 0,0 0 0,-1 0 0,1 0 0,-1 0 0,0-1 0,0 1 0,0 0 0,1-5 0,-2 7 0,0 1 0,0-1 0,0 1 0,0-1 0,0 1 0,0 0 0,0-1 0,0 1 0,-1-1 0,1 1 0,0-1 0,0 1 0,0-1 0,0 1 0,-1 0 0,1-1 0,0 1 0,0-1 0,-1 1 0,1 0 0,0-1 0,-1 1 0,1 0 0,0-1 0,-1 1 0,1 0 0,-1-1 0,-1 1 0,1 0 0,0 0 0,0 0 0,-1 0 0,1 0 0,0 0 0,-1 0 0,1 0 0,0 1 0,0-1 0,-1 0 0,1 1 0,0-1 0,0 1 0,-2 1 0,-1 0 0,-1 1 0,1 0 0,0 0 0,1 0 0,-1 0 0,0 1 0,1 0 0,0-1 0,0 1 0,0 0 0,0 1 0,1-1 0,-1 0 0,1 1 0,-2 6 0,-3 10 0,2-1 0,-5 31 0,3-13 0,-5 23-455,2 0 0,-2 118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59:40.6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1709 786 24575,'-50'0'0,"0"3"0,0 1 0,1 3 0,0 3 0,0 1 0,-54 20 0,72-16 0,31-15 0,-1 0 0,1 0 0,0 0 0,-1 0 0,1 0 0,0 1 0,0-1 0,0 0 0,-1 0 0,1 0 0,0 1 0,0-1 0,0 0 0,-1 0 0,1 0 0,0 1 0,0-1 0,0 0 0,0 0 0,0 1 0,0-1 0,-1 0 0,1 0 0,0 1 0,0-1 0,0 0 0,0 1 0,0-1 0,0 0 0,0 0 0,0 1 0,0-1 0,17 6 0,-16-6 0,15 1 0,-1 0 0,26-1 0,-39 0 0,1 0 0,-1 0 0,0 0 0,1 0 0,-1-1 0,1 1 0,-1-1 0,0 0 0,0 0 0,1 1 0,-1-1 0,0-1 0,0 1 0,0 0 0,0 0 0,0-1 0,0 1 0,0-1 0,-1 0 0,1 1 0,0-1 0,-1 0 0,1 0 0,-1 0 0,2-5 0,-3 6 0,1-1 0,-1 1 0,0-1 0,0 1 0,0-1 0,-1 0 0,1 1 0,0-1 0,0 1 0,-1-1 0,1 1 0,-1-1 0,0 1 0,1 0 0,-1-1 0,0 1 0,0-1 0,0 1 0,0 0 0,0 0 0,0 0 0,0 0 0,0 0 0,0 0 0,-1 0 0,-1-2 0,-44-21 0,39 21 0,-117-44 0,-188-44 0,104 34 0,169 45 0,-132-44 0,171 56 0,-1 0 0,1-1 0,-1 1 0,1-1 0,-1 1 0,1-1 0,0 0 0,-1 0 0,1 1 0,0-1 0,-1 0 0,1 0 0,0 0 0,0-1 0,-2-1 0,4 3 0,-1-1 0,0 1 0,1-1 0,-1 1 0,1 0 0,-1-1 0,0 1 0,1-1 0,-1 1 0,1 0 0,-1-1 0,1 1 0,-1 0 0,1 0 0,-1-1 0,1 1 0,0 0 0,-1 0 0,1 0 0,-1 0 0,1 0 0,0-1 0,-1 1 0,1 0 0,0 1 0,55-3 0,61 14 0,-94-8 0,1 0 0,0-2 0,-1-1 0,1 0 0,0-2 0,40-7 0,-44 4 0,1-2 0,-1 0 0,0-2 0,0 0 0,35-20 0,-48 23 0,-1 1 0,1-1 0,-1 0 0,0-1 0,0 1 0,-1-1 0,1 0 0,-1-1 0,-1 1 0,1-1 0,-1 0 0,0 0 0,-1-1 0,1 1 0,-2-1 0,1 1 0,-1-1 0,2-12 0,-1-25 0,-1 1 0,-6-50 0,1 12 0,-3 46 0,-3 19 0,8 17 0,1 0 0,0 0 0,-1-1 0,1 1 0,0 0 0,-1 0 0,1 0 0,-1 0 0,1-1 0,-1 1 0,1 0 0,0 0 0,-1 0 0,1 0 0,-1 0 0,1 0 0,-1 0 0,1 0 0,0 0 0,-1 0 0,1 0 0,-1 0 0,1 1 0,-1-1 0,1 0 0,0 0 0,-1 0 0,1 1 0,-1-1 0,1 0 0,0 0 0,-1 1 0,1-1 0,-3 4 0,1-1 0,0 1 0,0-1 0,0 1 0,1 0 0,-1 0 0,1 0 0,0-1 0,0 2 0,0-1 0,0 0 0,1 5 0,-3 7 0,-4 14 0,-29 115 0,31-130 0,-1 0 0,0-1 0,-1 1 0,0-1 0,-1-1 0,-1 1 0,-13 14 0,19-24 0,-2 0 0,1-1 0,0 1 0,-1-1 0,1 1 0,-1-1 0,0-1 0,0 1 0,-1-1 0,-9 4 0,13-6 0,0 1 0,1-1 0,-1 0 0,0 1 0,0-1 0,1 0 0,-1 0 0,0 0 0,0 0 0,0 0 0,1-1 0,-1 1 0,0-1 0,1 1 0,-1-1 0,0 1 0,1-1 0,-1 0 0,0 0 0,1 0 0,-1 0 0,1 0 0,0 0 0,-1 0 0,1 0 0,0-1 0,0 1 0,0-1 0,0 1 0,0-1 0,0 1 0,0-1 0,0 1 0,0-1 0,1 0 0,-1 1 0,0-4 0,-2-7 0,0-1 0,1 1 0,1-1 0,0 0 0,0 0 0,1 0 0,1 1 0,0-1 0,6-25 0,-6 37 0,-1 0 0,0 0 0,0 0 0,1 0 0,-1 0 0,0 0 0,1 0 0,-1 0 0,1 0 0,0 1 0,-1-1 0,1 0 0,0 0 0,-1 0 0,1 1 0,0-1 0,0 0 0,0 1 0,-1-1 0,1 1 0,0-1 0,0 1 0,0-1 0,0 1 0,0-1 0,0 1 0,0 0 0,0 0 0,0 0 0,0-1 0,0 1 0,0 0 0,0 0 0,1 0 0,-1 1 0,0-1 0,0 0 0,0 0 0,0 0 0,0 1 0,0-1 0,0 1 0,0-1 0,0 1 0,1 0 0,2 2 0,0 0 0,-1 0 0,1 0 0,-1 0 0,1 1 0,-1-1 0,0 1 0,4 7 0,3 8 0,0 1 0,-2 0 0,0 1 0,-2-1 0,0 2 0,-1-1 0,3 34 0,0 156 0,-8-203 0,1 51 0,0-15 0,-8 73 0,6-109 0,-1 0 0,-1 0 0,0-1 0,0 1 0,0-1 0,-1 0 0,0 0 0,0 0 0,-1 0 0,0-1 0,0 0 0,0 0 0,-1 0 0,-10 7 0,-3 2 0,0-2 0,0 0 0,-39 18 0,41-24 0,-1-1 0,1-1 0,-1-1 0,0-1 0,0 0 0,-19 0 0,-12 2 0,33-2 0,-115 18 0,109-16 0,1 1 0,0 1 0,-39 17 0,55-21 0,1 0 0,-1 0 0,1 0 0,-1 1 0,1 0 0,0 0 0,1 0 0,-1 0 0,1 0 0,0 1 0,0 0 0,-3 6 0,-3 7 0,1 2 0,-5 20 0,-5 12 0,-3-1 0,1 1 0,-3-1 0,-36 61 0,55-107 0,0 2 0,-1 0 0,1 1 0,0-1 0,0 1 0,-4 14 0,8-21 0,-1 1 0,1-1 0,0 0 0,0 1 0,0-1 0,0 0 0,0 1 0,0-1 0,0 0 0,1 1 0,-1-1 0,0 0 0,1 1 0,-1-1 0,1 0 0,-1 0 0,2 3 0,-1-3 0,1 0 0,-1 0 0,1 1 0,-1-1 0,1 0 0,-1 0 0,1 0 0,0-1 0,0 1 0,-1 0 0,1-1 0,0 1 0,0-1 0,0 1 0,-1-1 0,4 0 0,14 0 0,0 0 0,0-2 0,-1 0 0,1-1 0,33-11 0,-42 12 0,-90-3 0,76 4 0,0 1 0,0-1 0,0 0 0,0 0 0,0 0 0,0 0 0,0-1 0,1 1 0,-1-1 0,1 0 0,-1 0 0,1-1 0,0 1 0,-1-1 0,1 1 0,0-1 0,1 0 0,-4-4 0,5 5 0,0 0 0,0 0 0,0 0 0,0 0 0,1 0 0,-1 0 0,0 0 0,1 0 0,0 0 0,-1 0 0,1 0 0,0 0 0,0-1 0,0 1 0,0 0 0,1 0 0,-1 0 0,1 0 0,-1 0 0,1 0 0,0 0 0,-1 0 0,1 0 0,0 0 0,0 0 0,1 0 0,-1 0 0,0 1 0,1-1 0,-1 1 0,1-1 0,-1 1 0,1-1 0,-1 1 0,1 0 0,3-2 0,2-1 0,0-1 0,1 2 0,0-1 0,-1 1 0,1 0 0,1 1 0,-1 0 0,0 0 0,15-1 0,82-1 0,-83 4 0,2-1 0,-12 0 0,0 1 0,0 0 0,0 1 0,0 0 0,14 4 0,-23-5 0,-1 1 0,0 0 0,1 0 0,-1 0 0,0 0 0,0 0 0,1 1 0,-1-1 0,0 1 0,0-1 0,-1 1 0,1 0 0,0-1 0,0 1 0,-1 0 0,0 0 0,1 0 0,-1 1 0,0-1 0,0 0 0,0 0 0,0 1 0,0-1 0,0 0 0,-1 1 0,1-1 0,-1 1 0,0-1 0,0 1 0,0 3 0,-1 1 0,0 1 0,0-1 0,-1 1 0,0-1 0,0 0 0,-1 0 0,0 0 0,-1 0 0,1 0 0,-1-1 0,0 1 0,-1-1 0,1 0 0,-1 0 0,-1-1 0,1 0 0,-10 7 0,-8 7 0,-1-2 0,0 0 0,-30 14 0,19-15 0,0-1 0,-48 13 0,-31 13 0,112-40 0,0-1 0,1 1 0,-1 0 0,0-1 0,1 1 0,-1 0 0,1 0 0,0 0 0,-1 0 0,1 1 0,0-1 0,-1 0 0,0 2 0,2-2 0,0-1 0,0 0 0,0 1 0,0-1 0,0 1 0,0-1 0,0 0 0,0 1 0,1-1 0,-1 0 0,0 1 0,0-1 0,0 0 0,0 1 0,1-1 0,-1 0 0,0 1 0,0-1 0,1 0 0,-1 0 0,0 1 0,1-1 0,-1 0 0,0 0 0,1 0 0,-1 1 0,0-1 0,1 0 0,-1 0 0,0 0 0,1 0 0,-1 0 0,0 0 0,1 1 0,0-1 0,8 2 0,0 0 0,1-1 0,15 1 0,139-4 0,211-28 0,-360 28 0,-2 0 0,0 1 0,-1 0 0,1 1 0,0 0 0,16 2 0,-28-2 0,-1 0 0,1 0 0,0 0 0,-1 0 0,1 0 0,-1 0 0,1 0 0,0 1 0,-1-1 0,1 0 0,-1 0 0,1 0 0,-1 1 0,1-1 0,0 0 0,-1 0 0,1 1 0,-1-1 0,0 0 0,1 1 0,-1-1 0,1 1 0,-1-1 0,1 1 0,-1-1 0,0 1 0,1-1 0,-1 1 0,0-1 0,0 1 0,1-1 0,-1 1 0,0-1 0,0 1 0,0 0 0,0-1 0,0 1 0,0-1 0,0 1 0,0 0 0,0-1 0,0 1 0,0-1 0,0 1 0,0 0 0,0-1 0,0 1 0,-1-1 0,1 1 0,0-1 0,0 1 0,-1-1 0,1 1 0,0-1 0,-1 1 0,1-1 0,-1 1 0,1-1 0,-1 1 0,-30 24 0,8-14 0,0-1 0,-1 0 0,0-2 0,-38 8 0,41-11 0,-1 0 0,1 2 0,0 0 0,1 1 0,0 1 0,-20 12 0,33-14 0,9-4 0,15-4 0,28-11 0,-1-2 0,72-34 0,-51 20 0,89-35 0,243-106 0,-368 158 0,-22 9 0,0 0 0,0-1 0,0 1 0,-1-1 0,1-1 0,-1 1 0,0-1 0,0 0 0,9-9 0,-15 13 0,1 0 0,-1-1 0,0 1 0,0 0 0,0-1 0,0 1 0,0-1 0,0 1 0,0 0 0,0-1 0,0 1 0,0 0 0,0-1 0,0 1 0,0 0 0,-1-1 0,1 1 0,0 0 0,0-1 0,0 1 0,0 0 0,-1 0 0,1-1 0,0 1 0,0 0 0,0-1 0,-1 1 0,1 0 0,0 0 0,-1 0 0,1-1 0,0 1 0,0 0 0,-1 0 0,1 0 0,0 0 0,-1-1 0,1 1 0,0 0 0,-1 0 0,1 0 0,0 0 0,-1 0 0,0 0 0,-20-5 0,18 5 0,-35-5 0,26 4 0,1 0 0,-1-1 0,1 0 0,-1-1 0,1 0 0,0-1 0,-14-6 0,22 8 0,0 0 0,1 0 0,-1 0 0,1 0 0,0 0 0,-1-1 0,1 1 0,0-1 0,0 0 0,1 1 0,-1-1 0,1 0 0,-1 0 0,1 0 0,0 0 0,0 0 0,0-1 0,1 1 0,-1 0 0,1 0 0,-1-1 0,1 1 0,0 0 0,0 0 0,1-1 0,-1 1 0,1 0 0,-1 0 0,3-5 0,0-2 0,1 0 0,0 0 0,1 1 0,0 0 0,0 0 0,1 0 0,14-16 0,1 3 0,2 1 0,1 1 0,0 1 0,1 1 0,51-27 0,-75 45 0,0-1 0,-1 1 0,1-1 0,0 1 0,0-1 0,0 1 0,0-1 0,0 1 0,0 0 0,0 0 0,0-1 0,0 1 0,0 0 0,0 0 0,0 0 0,0 0 0,0 0 0,0 0 0,0 0 0,1 1 0,-2-1 0,1 1 0,-1-1 0,0 1 0,1-1 0,-1 1 0,0 0 0,0-1 0,1 1 0,-1-1 0,0 1 0,0-1 0,0 1 0,0 0 0,0-1 0,0 1 0,0-1 0,0 1 0,0 0 0,0-1 0,0 1 0,0-1 0,0 1 0,-1-1 0,1 2 0,-2 3 0,0 1 0,0-1 0,-1 0 0,1 0 0,-1 0 0,-4 5 0,-11 11 0,-1-1 0,-1-1 0,-1 0 0,-1-2 0,-24 16 0,-124 67 0,129-81 0,28-15 0,10-6 0,18-13 0,44-26 0,2 3 0,104-49 0,114-34 0,-171 79 0,-108 42 0,1 0 0,0 0 0,0-1 0,0 1 0,-1 0 0,1-1 0,0 1 0,0-1 0,-1 1 0,1-1 0,0 1 0,-1-1 0,1 1 0,-1-1 0,1 0 0,0 1 0,-1-1 0,0 0 0,1 1 0,-1-1 0,1 0 0,-1-1 0,0 2 0,-1-1 0,1 1 0,-1-1 0,0 1 0,1 0 0,-1-1 0,0 1 0,0 0 0,1 0 0,-1-1 0,0 1 0,1 0 0,-1 0 0,0 0 0,0 0 0,0 0 0,1 0 0,-1 0 0,0 0 0,0 0 0,1 0 0,-1 0 0,0 1 0,0-1 0,-1 1 0,-26 7 0,-1 1 0,2 2 0,-52 26 0,68-31 0,-45 23 0,2 3 0,1 2 0,-77 66 0,103-79 0,-14 14 0,26-22 117,15-13-157,0-1 0,-1 1-1,1 0 1,0-1 0,0 1 0,-1-1 0,1 1 0,0 0 0,0-1 0,0 1 0,-1 0 0,1-1 0,0 1 0,0-1 0,0 1 0,0-1 0,0 1 0,0 0 0,0-1 0,0 1 0,0-1 0,0 1 0,0-1 0,0 1-1,0 0 1,0-1 0,1 1 0,-1-1 0,0 1 0,0 0 0,0-1 0,1 1 0,-1-1 0,0 1 0,0 0 0,1-1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59:46.6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98 24575,'84'-1'0,"93"3"0,-133 6 0,-44-8 0,0 0 0,0 0 0,0 0 0,0 0 0,1 0 0,-1 0 0,0 0 0,0 0 0,0 0 0,0 0 0,0 0 0,0 0 0,1 0 0,-1 0 0,0 0 0,0 0 0,0 0 0,0 0 0,0 0 0,1 0 0,-1 0 0,0 1 0,0-1 0,0 0 0,0 0 0,0 0 0,0 0 0,0 0 0,1 0 0,-1 0 0,0 0 0,0 0 0,0 0 0,0 1 0,0-1 0,0 0 0,0 0 0,0 0 0,0 0 0,0 0 0,0 0 0,0 1 0,0-1 0,0 0 0,0 0 0,0 0 0,0 0 0,0 0 0,0 1 0,0-1 0,0 0 0,0 0 0,0 0 0,0 0 0,0 0 0,0 0 0,0 1 0,0-1 0,0 0 0,0 0 0,0 0 0,0 0 0,0 0 0,-1 1 0,-12 3 0,-20 0 0,15-4 0,1-1 0,0-1 0,-1 0 0,1-2 0,0 0 0,0 0 0,-31-14 0,47 17 0,-1 1 0,1 0 0,0-1 0,-1 1 0,1-1 0,0 0 0,-1 1 0,1-1 0,0 0 0,0 0 0,-1 0 0,1 1 0,0-1 0,0-1 0,0 1 0,0 0 0,1 0 0,-1 0 0,0 0 0,0-1 0,1 1 0,-1 0 0,1-1 0,-1 1 0,1 0 0,-1-1 0,1-1 0,0 1 0,1 1 0,0-1 0,-1 1 0,1-1 0,0 1 0,0 0 0,0 0 0,0-1 0,0 1 0,1 0 0,-1 0 0,0 0 0,0 0 0,1 0 0,-1 0 0,1 1 0,-1-1 0,1 0 0,-1 1 0,1-1 0,-1 1 0,1 0 0,-1-1 0,3 1 0,25-5 0,0 1 0,0 2 0,1 1 0,31 3 0,-26-1 0,0-1 0,46-6 0,26-5 0,0 4 0,122 9 0,-72 0 0,-137-2 0,3-1 0,0 1 0,1 1 0,-2 1 0,1 1 0,0 1 0,33 10 0,54 18 0,-78-25 0,-2 1 0,49 21 0,-42-11 0,145 60 0,-94-56 0,-65-18 0,-2 1 0,1 1 0,-1 1 0,29 13 0,-8-1 0,69 23 0,-69-28 0,79 38 0,-35-11-1365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59:53.8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0 191 24575,'1'3'0,"0"0"0,0 0 0,0 0 0,0 0 0,0-1 0,1 1 0,-1 0 0,1-1 0,0 1 0,0-1 0,2 3 0,5 7 0,28 42 0,72 120 0,-22-17 0,-81-144 0,2 0 0,-1-1 0,2 0 0,10 12 0,-19-24 0,0 1 0,0-1 0,0 0 0,0 0 0,0 1 0,1-1 0,-1 0 0,0 0 0,0 0 0,0 1 0,1-1 0,-1 0 0,0 0 0,0 0 0,1 1 0,-1-1 0,0 0 0,0 0 0,1 0 0,-1 0 0,0 0 0,0 0 0,1 0 0,-1 0 0,0 0 0,1 0 0,-1 0 0,0 0 0,0 0 0,1 0 0,-1 0 0,0 0 0,1 0 0,-1 0 0,0 0 0,0 0 0,1 0 0,2-13 0,-7-22 0,3 33 0,-47-196 0,29 132 0,-16-106 0,34 164 0,-1-10 0,0 0 0,1-27 0,1 44 0,0 0 0,0 1 0,0-1 0,0 0 0,0 1 0,0-1 0,0 0 0,0 0 0,0 1 0,1-1 0,-1 0 0,0 1 0,0-1 0,1 0 0,-1 1 0,0-1 0,1 0 0,-1 1 0,1-1 0,-1 1 0,1-1 0,-1 1 0,1-1 0,-1 1 0,1-1 0,-1 1 0,1 0 0,0-1 0,0 1 0,0 0 0,1 0 0,-1 0 0,0 1 0,1-1 0,-1 1 0,0-1 0,0 1 0,1-1 0,-1 1 0,0 0 0,0 0 0,0-1 0,0 1 0,0 0 0,0 0 0,1 1 0,18 20 0,-1 2 0,-1 0 0,-1 0 0,17 34 0,-18-31 0,79 152 0,-22-38 0,-46-102 0,-26-38 0,-1-1 0,0 1 0,1-1 0,-1 1 0,1-1 0,-1 1 0,1-1 0,-1 1 0,1-1 0,0 0 0,-1 1 0,1-1 0,-1 0 0,1 1 0,0-1 0,-1 0 0,1 0 0,0 0 0,-1 0 0,1 1 0,0-1 0,0 0 0,-1 0 0,1 0 0,0 0 0,-1-1 0,2 1 0,-1-1 0,0 1 0,0-1 0,0 0 0,-1 0 0,1 0 0,0 0 0,-1 1 0,1-1 0,0 0 0,-1 0 0,1 0 0,-1 0 0,0 0 0,1-1 0,-1 0 0,7-47 0,-7 47 0,-1-64 0,-2 1 0,-4 1 0,-23-103 0,6 35 0,16 98 0,6 27 0,0-1 0,0 1 0,1 0 0,0-1 0,0 1 0,1-14 0,0 21 0,0 0 0,0-1 0,0 1 0,1 0 0,-1 0 0,0 0 0,0 0 0,0-1 0,0 1 0,0 0 0,0 0 0,0 0 0,1 0 0,-1 0 0,0-1 0,0 1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0,20 25 0,0 0 0,-2 1 0,0 1 0,14 31 0,-11-20 0,238 497 0,-228-460 0,-42-140 0,-88-423 0,67 335 0,31 151 0,1 0 0,-1 0 0,1 1 0,0-1 0,-1 0 0,1 0 0,0 0 0,0 0 0,0 1 0,0-1 0,1-3 0,0 4 0,-1 1 0,0 0 0,0 0 0,1-1 0,-1 1 0,0 0 0,0 0 0,1 0 0,-1 0 0,0-1 0,0 1 0,1 0 0,-1 0 0,0 0 0,1 0 0,-1 0 0,0 0 0,1 0 0,-1 0 0,0 0 0,1 0 0,-1 0 0,0 0 0,1 0 0,-1 0 0,0 0 0,1 0 0,-1 0 0,0 1 0,0-1 0,1 0 0,-1 0 0,0 0 0,0 0 0,1 1 0,-1-1 0,1 0 0,36 35 0,-36-33 0,43 48 0,59 93 0,-42-54 0,63 89 0,-180-297 0,46 99 0,-6-12 0,1-1 0,1 0 0,-11-45 0,24 58 0,1 19 0,0 1 0,0 0 0,1 0 0,-1 0 0,0-1 0,0 1 0,0 0 0,1 0 0,-1 0 0,0 0 0,0 0 0,0 0 0,1-1 0,-1 1 0,0 0 0,0 0 0,1 0 0,-1 0 0,0 0 0,0 0 0,1 0 0,-1 0 0,0 0 0,0 0 0,1 0 0,-1 0 0,0 0 0,0 0 0,1 0 0,-1 0 0,0 0 0,0 1 0,0-1 0,1 0 0,-1 0 0,0 0 0,1 1 0,2 1 0,0 0 0,1 1 0,-1 0 0,-1 0 0,1 0 0,4 5 0,267 403 0,-263-394 0,-11-17 0,0 0 0,1 0 0,-1 0 0,0 0 0,0 0 0,0 0 0,0 1 0,0-1 0,0 0 0,0 0 0,0 0 0,0 0 0,0 0 0,1 0 0,-1 0 0,0 0 0,0 0 0,0 0 0,0 0 0,0 0 0,0 0 0,0 1 0,1-1 0,-1 0 0,0 0 0,0 0 0,0 0 0,0 0 0,0 0 0,1 0 0,-1 0 0,0 0 0,0 0 0,0 0 0,0-1 0,0 1 0,0 0 0,1 0 0,-1 0 0,0 0 0,0 0 0,0 0 0,0 0 0,0 0 0,0 0 0,0 0 0,0 0 0,1 0 0,-1-1 0,0 1 0,0 0 0,-3-32 0,-32-113 0,-24-128 0,53 248 0,5 21 0,0-1 0,0 1 0,0-1 0,0 1 0,1-1 0,-1 1 0,1-1 0,1-8 0,-1 13 0,0 0 0,1 0 0,-1 0 0,0 0 0,0 0 0,0-1 0,0 1 0,1 0 0,-1 0 0,0 0 0,0 0 0,0 0 0,0 0 0,1 0 0,-1 0 0,0 0 0,0 0 0,0-1 0,1 1 0,-1 0 0,0 0 0,0 0 0,1 0 0,-1 1 0,0-1 0,0 0 0,0 0 0,1 0 0,-1 0 0,0 0 0,0 0 0,0 0 0,0 0 0,1 0 0,-1 0 0,0 0 0,0 1 0,0-1 0,0 0 0,1 0 0,-1 0 0,0 0 0,0 1 0,0-1 0,0 0 0,0 0 0,0 0 0,1 1 0,8 9 0,19 33 0,43 90 0,-40-70 0,-27-56 0,0 0 0,0 0 0,-1 1 0,6 15 0,-9-22 0,0-1 0,1 1 0,-1 0 0,0 0 0,0 0 0,0-1 0,1 1 0,-1 0 0,0 0 0,0 0 0,0-1 0,0 1 0,0 0 0,-1 0 0,1 0 0,0-1 0,0 1 0,0 0 0,-1 0 0,1 0 0,0-1 0,-1 1 0,1 0 0,-1-1 0,1 1 0,-1 0 0,1-1 0,-1 1 0,1-1 0,-1 1 0,0-1 0,1 1 0,-1-1 0,0 1 0,1-1 0,-1 1 0,0-1 0,0 0 0,1 0 0,-1 1 0,0-1 0,0 0 0,0 0 0,1 0 0,-1 0 0,0 0 0,0 0 0,0 0 0,-1 0 0,-4-1 0,0 0 0,-1 0 0,1-1 0,0 1 0,0-1 0,1-1 0,-1 1 0,-10-7 0,-47-34 0,31 21 0,-126-98 0,17 12 0,134 103 0,0 1 0,0-1 0,0 1 0,0 1 0,-12-5 0,18 8 0,1 0 0,0 0 0,0 0 0,0 0 0,0 0 0,0-1 0,-1 1 0,1 0 0,0 0 0,0 0 0,0 0 0,0 0 0,-1 0 0,1 0 0,0 0 0,0 0 0,0 0 0,-1 0 0,1 0 0,0 0 0,0 0 0,0 1 0,0-1 0,-1 0 0,1 0 0,0 0 0,0 0 0,0 0 0,0 0 0,0 0 0,-1 0 0,1 0 0,0 1 0,0-1 0,0 0 0,0 0 0,0 0 0,0 0 0,0 0 0,0 1 0,-1-1 0,1 0 0,0 0 0,0 0 0,0 0 0,0 1 0,0-1 0,0 0 0,0 0 0,0 0 0,0 0 0,0 1 0,0-1 0,6 14 0,13 14 0,-19-28 0,91 112 0,19 27 0,-97-122 0,-10-14 0,0-1 0,0 2 0,0-1 0,-1 0 0,0 0 0,0 1 0,0 0 0,0-1 0,0 1 0,-1 0 0,1 0 0,-1 0 0,0 0 0,1 5 0,-3-8 0,1 0 0,-1 0 0,1 0 0,0 0 0,-1 0 0,0 0 0,1-1 0,-1 1 0,1 0 0,-1 0 0,0 0 0,0 0 0,1-1 0,-1 1 0,0 0 0,0-1 0,0 1 0,0-1 0,0 1 0,0-1 0,0 1 0,0-1 0,0 0 0,0 1 0,0-1 0,0 0 0,-2 0 0,-31 2 0,13-5 0,0 0 0,1-2 0,-1 0 0,1-1 0,1-1 0,-1-1 0,1-1 0,-19-11 0,-24-18 0,-57-47 0,17 11 0,79 60 0,18 12 0,0 0 0,1 0 0,-1-1 0,1 0 0,0 0 0,0 0 0,0-1 0,0 1 0,0-1 0,-5-8 0,9 12 0,-1-1 0,1 1 0,0 0 0,0-1 0,0 1 0,0 0 0,0-1 0,0 1 0,0 0 0,0-1 0,0 1 0,0 0 0,0-1 0,0 1 0,0-1 0,0 1 0,0 0 0,0-1 0,0 1 0,0 0 0,0-1 0,0 1 0,1 0 0,-1-1 0,0 1 0,0 0 0,0-1 0,1 1 0,-1 0 0,0 0 0,0-1 0,1 1 0,14-6 0,21 3 0,-34 3 0,416 4 0,-392-1 0,-1 0 0,0 2 0,0 0 0,-1 2 0,1 1 0,-1 0 0,24 14 0,51 16 0,-97-37 0,0-1 0,0 1 0,0 0 0,0-1 0,0 0 0,-1 1 0,1-1 0,0 0 0,0 0 0,0 0 0,4-1 0,-6 1 0,0 0 0,1-1 0,-1 1 0,0 0 0,1 0 0,-1 0 0,0-1 0,0 1 0,1 0 0,-1 0 0,0-1 0,0 1 0,1 0 0,-1-1 0,0 1 0,0 0 0,0-1 0,0 1 0,1 0 0,-1-1 0,0 1 0,0 0 0,0-1 0,0 1 0,0-1 0,0 1 0,0 0 0,0-1 0,0 1 0,0 0 0,0-1 0,0 1 0,0-1 0,-1 1 0,0-4 0,-1 0 0,0 0 0,0 1 0,0-1 0,-1 1 0,1 0 0,-1 0 0,0-1 0,-4-2 0,-102-79 0,33 27 0,67 51 0,-1 1 0,1 0 0,-1 0 0,0 0 0,0 1 0,-1 1 0,0 0 0,1 0 0,-1 1 0,-19-2 0,-91-22 0,76 15 0,-1 3 0,0 1 0,-63-2 0,34 8 0,-159 6 0,232-4 0,0 0 0,0 1 0,0-1 0,-1 1 0,2-1 0,-1 1 0,0 0 0,0-1 0,0 1 0,0 0 0,0 0 0,1 1 0,-1-1 0,0 0 0,1 0 0,-1 1 0,1-1 0,-1 1 0,1-1 0,0 1 0,-2 3 0,1-1 0,0 0 0,1 1 0,-1-1 0,1 0 0,0 1 0,1-1 0,-1 1 0,1-1 0,0 8 0,1 3 0,0 1 0,1-1 0,1 0 0,10 29 0,-7-26 0,1 0 0,1 0 0,0 0 0,2-1 0,0-1 0,0 1 0,2-1 0,0-1 0,1 0 0,0-1 0,21 17 0,-16-17 0,-3-1 0,1-1 0,1-1 0,0 0 0,31 15 0,8-2 0,-11-3 0,67 20 0,226 47 0,-26 1 0,-223-66 0,-58-16 0,0 1 0,47 20 0,-6 2 0,-67-31 0,-11-6 0,-17-14 0,16 16 0,-35-31 0,-57-54 0,84 75 0,1 0 0,0-2 0,2 1 0,-14-24 0,20 28 0,1 1 0,1-1 0,0 0 0,1-1 0,0 1 0,1 0 0,0-1 0,0-17 0,2-11 0,5-48 0,-5 86 0,1 0 0,-1 0 0,0 0 0,1 0 0,0 0 0,0 0 0,0 0 0,0 0 0,0 0 0,1 0 0,-1 0 0,1 1 0,3-5 0,-4 6 0,1 0 0,-1 0 0,1 0 0,-1 0 0,1 0 0,-1 1 0,1-1 0,0 0 0,-1 1 0,1 0 0,0-1 0,-1 1 0,1 0 0,0 0 0,-1 0 0,1 0 0,0 0 0,-1 0 0,1 1 0,0-1 0,0 0 0,-1 1 0,1-1 0,-1 1 0,1 0 0,1 0 0,11 6 0,-1 0 0,1 1 0,-1 1 0,-1 0 0,0 0 0,0 1 0,10 12 0,70 86 0,-83-97 0,14 21 0,-2 2 0,28 56 0,-21-36 0,-23-46 0,-5-11 0,-7-20 0,-14-37 0,6 18 0,2-2 0,2 0 0,-7-59 0,17 100 0,1 0 0,0 1 0,0-1 0,0 0 0,0 0 0,0 0 0,1 0 0,-1 0 0,1 1 0,0-1 0,0 0 0,0 1 0,0-1 0,0 0 0,1 1 0,1-3 0,-3 4 0,1 0 0,0 1 0,-1-1 0,1 0 0,0 1 0,0-1 0,0 1 0,-1-1 0,1 1 0,0 0 0,0-1 0,0 1 0,0 0 0,0 0 0,0-1 0,0 1 0,-1 0 0,1 0 0,2 0 0,-1 1 0,0-1 0,0 1 0,0-1 0,0 1 0,0 0 0,0 0 0,0 0 0,-1 0 0,1 0 0,0 0 0,-1 0 0,3 3 0,18 19 0,-2 1 0,0 1 0,-2 0 0,29 53 0,-41-67 0,146 273 0,-124-204 0,-25-69 0,-2-60 0,-6-239 0,10 234 0,-4 52 0,-1 0 0,1 0 0,-1 0 0,1 0 0,0 0 0,0 1 0,0-1 0,0 0 0,0 0 0,3-2 0,-3 3 0,-1 1 0,1-1 0,-1 1 0,1 0 0,0-1 0,0 1 0,-1 0 0,1-1 0,0 1 0,0 0 0,-1 0 0,1 0 0,0 0 0,0-1 0,-1 1 0,1 0 0,0 1 0,0-1 0,0 0 0,-1 0 0,1 0 0,0 0 0,0 1 0,-1-1 0,1 0 0,0 0 0,-1 1 0,2 0 0,4 3 0,-1 1 0,0 0 0,-1 0 0,1 0 0,-1 1 0,0-1 0,0 1 0,0 0 0,-1 0 0,3 9 0,5 5 0,22 43-682,44 120-1,-62-142-6143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02.1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233 936 24575,'1'-4'0,"-1"0"0,1 0 0,1 0 0,-1 0 0,0 0 0,1 0 0,0 0 0,0 0 0,0 1 0,0-1 0,1 1 0,0 0 0,-1-1 0,1 1 0,0 0 0,6-4 0,2-2 0,2-1 0,-1 2 0,18-10 0,259-109 0,-236 105 0,51-24 0,-61 25 0,1 2 0,61-18 0,-103 37 0,1-1 0,0 0 0,0 0 0,-1 1 0,1 0 0,0-1 0,0 1 0,0 0 0,0 1 0,-1-1 0,1 0 0,0 1 0,0 0 0,0-1 0,-1 1 0,1 0 0,0 0 0,-1 1 0,1-1 0,-1 0 0,0 1 0,4 2 0,-5-2 0,1 0 0,-1 0 0,0 1 0,0-1 0,0 0 0,0 1 0,0-1 0,-1 0 0,1 1 0,-1-1 0,1 1 0,-1-1 0,0 1 0,0-1 0,0 1 0,0-1 0,-1 1 0,1-1 0,0 1 0,-1-1 0,0 1 0,0-1 0,0 0 0,0 1 0,0-1 0,-1 2 0,-4 6 0,0 0 0,-1-1 0,0 0 0,0-1 0,-1 1 0,0-1 0,-1-1 0,0 1 0,0-1 0,0-1 0,-12 7 0,-7 2 0,1-2 0,-56 20 0,81-32 0,0-1 0,-1 1 0,1-1 0,0 1 0,0-1 0,-1 0 0,1 1 0,0-1 0,0-1 0,-1 1 0,1 0 0,-3-1 0,5 1 0,0 0 0,0 0 0,0 0 0,-1 0 0,1 0 0,0-1 0,0 1 0,0 0 0,-1 0 0,1 0 0,0 0 0,0 0 0,0-1 0,0 1 0,0 0 0,0 0 0,-1 0 0,1 0 0,0-1 0,0 1 0,0 0 0,0 0 0,0 0 0,0-1 0,0 1 0,0 0 0,0 0 0,0-1 0,0 1 0,0 0 0,0 0 0,0 0 0,0-1 0,0 1 0,0 0 0,0 0 0,0 0 0,0-1 0,0 1 0,14-13 0,-7 8 0,45-27 0,-48 29 0,1 0 0,0 1 0,0 0 0,0 0 0,0 0 0,1 1 0,-1 0 0,7-1 0,-12 2 0,0 0 0,1 0 0,-1 0 0,0-1 0,0 1 0,0 0 0,1 0 0,-1 0 0,0 0 0,0 0 0,1 0 0,-1 0 0,0 0 0,0 0 0,0 1 0,1-1 0,-1 0 0,0 0 0,0 0 0,1 0 0,-1 0 0,0 0 0,0 0 0,0 0 0,0 1 0,1-1 0,-1 0 0,0 0 0,0 0 0,0 0 0,0 1 0,0-1 0,1 0 0,-1 0 0,0 0 0,0 1 0,0-1 0,0 0 0,0 0 0,0 0 0,0 1 0,0-1 0,0 0 0,0 0 0,0 1 0,0-1 0,0 0 0,0 0 0,0 0 0,0 1 0,0-1 0,0 0 0,0 0 0,0 1 0,0-1 0,0 0 0,0 0 0,-1 0 0,1 1 0,0-1 0,0 0 0,0 0 0,0 0 0,0 0 0,-1 1 0,-11 12 0,-12 3 0,0-1 0,-2 0 0,0-2 0,-42 15 0,8-3 0,-296 140 0,325-155 0,29-12 0,8-5 0,12-9 0,16-6 0,1 1 0,1 2 0,1 1 0,0 2 0,77-22 0,-111 37 0,1 0 0,-1 0 0,1 0 0,0 0 0,-1 1 0,1 0 0,0 0 0,-1 0 0,1 0 0,0 1 0,-1-1 0,1 1 0,0 0 0,4 2 0,-6-2 0,0 0 0,-1 1 0,0-1 0,1 0 0,-1 1 0,0-1 0,0 1 0,1 0 0,-1-1 0,-1 1 0,1 0 0,0-1 0,0 1 0,-1 0 0,1 0 0,0 0 0,-1 0 0,0 0 0,0 0 0,1-1 0,-1 1 0,0 0 0,-1 0 0,1 0 0,0 0 0,0 0 0,-1 0 0,1 0 0,-2 2 0,-2 8 0,-1-1 0,0 1 0,-1-1 0,0 0 0,-1-1 0,0 1 0,-1-1 0,0 0 0,-12 11 0,-14 19 0,34-40 0,-1 0 0,1 0 0,0 0 0,0 1 0,0-1 0,0 0 0,-1 0 0,1 0 0,0 0 0,0 1 0,0-1 0,0 0 0,0 0 0,0 1 0,0-1 0,0 0 0,0 0 0,-1 0 0,1 1 0,0-1 0,0 0 0,0 0 0,0 1 0,0-1 0,0 0 0,1 0 0,-1 1 0,0-1 0,0 0 0,0 0 0,0 0 0,0 1 0,0-1 0,0 0 0,0 0 0,1 1 0,9 0 0,26-6 0,-19 2 0,-13 2 0,-1 1 0,1 0 0,-1 0 0,1 1 0,0-1 0,-1 1 0,1 0 0,-1 0 0,0 0 0,1 0 0,2 2 0,-4-2 0,-1 0 0,0-1 0,0 1 0,0 0 0,0-1 0,0 1 0,0 0 0,0 0 0,-1 0 0,1 0 0,0 0 0,0 0 0,-1 0 0,1 0 0,-1 0 0,1 1 0,-1-1 0,1 0 0,-1 0 0,1 0 0,-1 1 0,0-1 0,0 0 0,0 0 0,0 1 0,0-1 0,0 0 0,0 1 0,0-1 0,0 0 0,-1 0 0,0 3 0,5-13 0,0 0 0,0 1 0,1 0 0,0 0 0,1 0 0,0 1 0,0-1 0,0 2 0,12-11 0,-1 3 0,1 0 0,0 1 0,23-11 0,-40 23 0,0 0 0,0 1 0,1-1 0,-1 0 0,0 1 0,0-1 0,1 1 0,-1-1 0,0 1 0,1-1 0,-1 1 0,0 0 0,1 0 0,-1 0 0,1 0 0,-1 0 0,1 0 0,-1 0 0,0 0 0,1 1 0,-1-1 0,0 0 0,3 2 0,-3-1 0,0 0 0,0 0 0,0 0 0,0 0 0,-1 0 0,1 1 0,0-1 0,-1 0 0,1 1 0,-1-1 0,1 0 0,-1 1 0,0-1 0,1 1 0,-1-1 0,0 0 0,0 1 0,0 2 0,0 2 0,-1 1 0,0-1 0,0 1 0,0 0 0,-1-1 0,1 0 0,-2 1 0,-4 10 0,-20 19 0,24-32 0,12-14 0,-1 1 0,80-74 0,-60 59 0,-1-2 0,39-46 0,-50 49 0,22-27 0,-35 46 0,0 1 0,1-1 0,-1 1 0,1 0 0,-1 0 0,1 0 0,0 1 0,0 0 0,9-4 0,-12 5 0,0 1 0,-1 0 0,1 0 0,0 0 0,0 0 0,0 0 0,0 0 0,-1 0 0,1 0 0,0 0 0,0 0 0,0 0 0,0 0 0,-1 0 0,1 1 0,0-1 0,0 0 0,-1 1 0,1-1 0,0 1 0,0-1 0,-1 1 0,1-1 0,0 1 0,-1-1 0,1 1 0,-1-1 0,1 1 0,-1 0 0,1 0 0,-1-1 0,1 1 0,-1 0 0,0-1 0,1 1 0,-1 0 0,0 0 0,0 0 0,0 0 0,1-1 0,-1 1 0,0 0 0,0 1 0,0 3 0,1 1 0,-1-1 0,0 0 0,0 1 0,-2 8 0,-1-2 0,-1 0 0,0 0 0,-1-1 0,0 0 0,0 0 0,-1 0 0,-1 0 0,0-1 0,-9 10 0,-15 15 0,-37 33 0,25-26 0,37-35 0,-26 24 0,31-30 0,-1 0 0,1 0 0,0 0 0,0 0 0,-1 0 0,1 0 0,-1 0 0,1-1 0,0 1 0,-1 0 0,0-1 0,1 1 0,-1-1 0,1 0 0,-1 1 0,0-1 0,1 0 0,-1 0 0,1 0 0,-4-1 0,4 1 0,0-1 0,1 0 0,-1 0 0,0 0 0,0 0 0,0 0 0,1 0 0,-1 0 0,0 0 0,1 0 0,-1-1 0,1 1 0,-1 0 0,1 0 0,0 0 0,0-1 0,-1 1 0,1 0 0,0 0 0,0-1 0,0 1 0,0 0 0,1-3 0,4-35 0,-4 33 0,9-31 0,0 0 0,3 1 0,18-38 0,-2 6 0,-20 46 0,0 1 0,2 0 0,1 0 0,18-25 0,-23 33 0,0 0 0,-1 0 0,-1-1 0,0 0 0,-1 0 0,0 0 0,-1 0 0,-1-1 0,1-14 0,7-31 0,42-109 0,-33 118 0,19-85 0,-36 123 0,2 1 0,-1-1 0,12-22 0,-13 30 0,0 0 0,1 1 0,0-1 0,0 1 0,0-1 0,0 1 0,1 0 0,0 0 0,0 1 0,0-1 0,8-5 0,-12 9 0,1 0 0,0-1 0,-1 1 0,1 0 0,0-1 0,-1 1 0,1 0 0,0 0 0,-1 0 0,1 0 0,0 0 0,0 0 0,-1 0 0,1 0 0,0 0 0,0 0 0,-1 0 0,1 0 0,0 0 0,-1 0 0,1 1 0,0-1 0,0 0 0,-1 1 0,1-1 0,-1 0 0,1 1 0,0-1 0,0 2 0,1-1 0,-1 2 0,1-1 0,-1 0 0,0 0 0,1 0 0,-1 1 0,0-1 0,-1 0 0,2 4 0,1 8 0,0 1 0,1 20 0,-4-31 0,2 22 0,-1 0 0,-1 0 0,-1 1 0,-1-1 0,-2 0 0,0-1 0,-2 1 0,-1-1 0,0 0 0,-2 0 0,-13 24 0,-38 70 0,-34 75 0,22-61 0,30-61 0,12-17 0,-3-2 0,-66 84 0,98-136 0,0 0 0,0 0 0,0 0 0,0 1 0,0-1 0,0 0 0,0 0 0,0 0 0,-1-1 0,1 1 0,0 0 0,-1 0 0,1-1 0,0 1 0,-1-1 0,1 1 0,-1-1 0,1 1 0,0-1 0,-1 0 0,1 0 0,-1 0 0,1 0 0,-1 0 0,1 0 0,-1 0 0,-1-1 0,2 0 0,0 1 0,0-1 0,0 0 0,0 0 0,0 0 0,0-1 0,0 1 0,0 0 0,1 0 0,-1 0 0,0-1 0,1 1 0,-1 0 0,1-1 0,0 1 0,-1 0 0,1-1 0,0 1 0,0-1 0,0 1 0,0 0 0,0-1 0,0 1 0,0-1 0,0 1 0,1 0 0,-1-1 0,0 1 0,1-2 0,0 2 0,-1 0 0,0-1 0,0 1 0,1 0 0,-1 0 0,0 0 0,1 0 0,-1 0 0,1 0 0,0-1 0,-1 1 0,1 0 0,0 1 0,-1-1 0,1 0 0,0 0 0,0 0 0,0 0 0,0 1 0,0-1 0,0 0 0,0 1 0,0-1 0,0 1 0,2-1 0,-2 1 0,0 0 0,0 0 0,0 0 0,0 1 0,-1-1 0,1 0 0,0 1 0,0-1 0,0 1 0,0-1 0,0 1 0,-1-1 0,1 1 0,0 0 0,0-1 0,-1 1 0,1 0 0,-1 0 0,1 0 0,0-1 0,-1 1 0,1 0 0,-1 0 0,0 0 0,1 0 0,-1 0 0,0 0 0,0 0 0,1 0 0,-1 0 0,0 0 0,0 1 0,2 8 0,0-1 0,-1 1 0,0 0 0,0 0 0,-1 0 0,-2 17 0,2-24 0,-1 1 0,0-1 0,0 0 0,0 0 0,0 1 0,-1-1 0,1 0 0,-1 0 0,0 0 0,1 0 0,-1-1 0,-1 1 0,1 0 0,0-1 0,-1 1 0,1-1 0,-1 0 0,0 0 0,0 0 0,0 0 0,0-1 0,-6 4 0,2-2 0,-1-1 0,0 1 0,0-1 0,0-1 0,0 1 0,0-1 0,-1-1 0,1 0 0,0 0 0,0 0 0,0-1 0,0 0 0,-1-1 0,1 0 0,-11-4 0,7 0 0,-1 0 0,1-1 0,0 0 0,1-1 0,-1 0 0,2-1 0,-1-1 0,-11-13 0,-13-14 0,2-2 0,1 0 0,-46-79 0,67 95 0,1-1 0,-8-29 0,1 4 0,10 26 0,1 1 0,1-1 0,1-1 0,1 1 0,1 0 0,2-39 0,0 61 0,0 0 0,0 0 0,0 0 0,1 1 0,-1-1 0,0 0 0,0 0 0,0 0 0,0 0 0,0 0 0,0 1 0,-1-1 0,1 0 0,0 0 0,0 0 0,-1 0 0,1 1 0,0-1 0,-1 0 0,1 0 0,-1 1 0,1-1 0,-1 0 0,1 1 0,-2-2 0,-14 14 0,7-4 0,-10 9 0,-117 110 0,136-126 0,-1 0 0,0-1 0,1 1 0,-1 0 0,0 0 0,0 0 0,1-1 0,-1 1 0,0 0 0,0 0 0,0-1 0,0 1 0,0-1 0,0 1 0,0-1 0,0 0 0,0 1 0,0-1 0,0 0 0,0 1 0,0-1 0,0 0 0,0 0 0,0 0 0,0 0 0,0 0 0,-1 0 0,1-1 0,-1 1 0,0-1 0,1-1 0,-1 1 0,1-1 0,-1 1 0,1-1 0,0 0 0,0 1 0,-1-1 0,1 0 0,1 0 0,-1 0 0,0 0 0,0 0 0,0-3 0,0 1 0,0 0 0,0 0 0,0 0 0,1 0 0,0-1 0,0 1 0,0-6 0,0 9 0,0-1 0,1 1 0,-1 0 0,0 0 0,0-1 0,1 1 0,-1 0 0,0 0 0,1 0 0,-1 0 0,1-1 0,0 1 0,-1 0 0,1 0 0,0 0 0,0 0 0,0 0 0,0 1 0,-1-1 0,1 0 0,0 0 0,1 0 0,-1 1 0,0-1 0,0 1 0,0-1 0,0 1 0,2-1 0,-2 1 0,-1-1 0,1 1 0,-1 0 0,1 0 0,0 0 0,-1 0 0,1 0 0,0 1 0,-1-1 0,1 0 0,-1 0 0,1 0 0,0 0 0,-1 1 0,1-1 0,-1 0 0,1 1 0,-1-1 0,1 0 0,-1 1 0,1-1 0,-1 1 0,1-1 0,-1 0 0,1 1 0,-1-1 0,1 2 0,5 20 0,-9 24 0,-2-28 0,-1-1 0,-2 1 0,1-1 0,-2-1 0,-14 22 0,9-14 0,5-2 0,9-21 0,0-1 0,0 1 0,0 0 0,0-1 0,0 1 0,0-1 0,0 1 0,0-1 0,0 1 0,0-1 0,0 1 0,1 0 0,-1-1 0,0 1 0,0-1 0,1 0 0,-1 1 0,0-1 0,1 1 0,-1-1 0,1 1 0,-1-1 0,1 1 0,2 0 0,-1 0 0,1 0 0,0 0 0,0-1 0,0 1 0,0-1 0,0 0 0,0 1 0,0-1 0,0-1 0,5 1 0,45-6 0,-36 3 0,-1 1 0,0 1 0,1 0 0,-1 2 0,21 2 0,-35-3 0,0 1 0,0-1 0,1 1 0,-1 0 0,0 0 0,0 0 0,0 0 0,0 0 0,0 0 0,0 1 0,0-1 0,0 1 0,-1-1 0,1 1 0,-1 0 0,1 0 0,-1-1 0,1 1 0,-1 0 0,2 4 0,-1-1 0,-1 0 0,1 0 0,-1 0 0,-1 0 0,1 0 0,0 0 0,-1 0 0,0 0 0,-1 7 0,-1 1 0,0 0 0,-1 0 0,-1 0 0,0-1 0,0 1 0,-11 18 0,15-30 0,0 0 0,0 0 0,0 0 0,0 0 0,0 0 0,0 0 0,0 0 0,0-1 0,0 1 0,0 0 0,0 0 0,1 0 0,-1 0 0,0 0 0,1 0 0,-1-1 0,0 1 0,1 0 0,-1 0 0,1-1 0,-1 1 0,1 0 0,1 1 0,21 22 0,-9-11 0,-10-9 0,0 0 0,1 0 0,-1-1 0,1 1 0,0-1 0,1 0 0,-1 0 0,0-1 0,1 1 0,0-1 0,-1 0 0,1-1 0,11 2 0,8 0 0,51 0 0,-33-2 0,-36-1 0,-1 1 0,1-1 0,-1 1 0,0 1 0,1-1 0,-1 1 0,0 0 0,0 0 0,0 1 0,0 0 0,10 7 0,-13-8 0,-1 0 0,0 0 0,0 0 0,0 1 0,-1-1 0,1 1 0,0-1 0,-1 1 0,0-1 0,0 1 0,0 0 0,0 0 0,0 0 0,0 0 0,0-1 0,-1 1 0,0 0 0,0 0 0,1 0 0,-2 0 0,1 0 0,0 0 0,-1 0 0,1 0 0,-1 0 0,0 0 0,0 0 0,-1 3 0,-2 2 0,0 1 0,0-1 0,-1 0 0,-10 12 0,-11 21 0,26-40 0,-1-1 0,1 1 0,0-1 0,0 1 0,-1-1 0,1 1 0,0-1 0,0 1 0,-1-1 0,1 1 0,0 0 0,0-1 0,0 1 0,0-1 0,0 1 0,0-1 0,0 1 0,0 0 0,0-1 0,0 1 0,0-1 0,0 1 0,1-1 0,-1 1 0,0 0 0,0-1 0,1 1 0,-1-1 0,0 1 0,1-1 0,-1 1 0,0-1 0,1 0 0,-1 1 0,1-1 0,-1 1 0,0-1 0,1 0 0,-1 1 0,1-1 0,-1 0 0,1 0 0,0 1 0,-1-1 0,1 0 0,-1 0 0,1 0 0,-1 0 0,2 0 0,32-1 0,147-46 0,17-3 0,-188 48 0,0 1 0,0 0 0,19 2 0,-27-1 0,1 0 0,-1 1 0,0-1 0,0 1 0,0-1 0,0 1 0,0 0 0,0 0 0,0 0 0,3 2 0,-4-2 0,-1-1 0,1 1 0,0 0 0,-1-1 0,1 1 0,-1 0 0,1 0 0,-1-1 0,1 1 0,-1 0 0,0 0 0,1 0 0,-1 0 0,0 0 0,0-1 0,0 1 0,0 0 0,0 0 0,0 0 0,0 0 0,0 0 0,0 0 0,0 0 0,0 0 0,-1 1 0,0 1 0,-1 0 0,1 0 0,-1 0 0,0 0 0,0 0 0,0 0 0,-1 0 0,1-1 0,-1 1 0,0-1 0,1 0 0,-1 1 0,0-1 0,-5 2 0,-47 25 0,50-27 0,3-1 0,-1 0 0,0 1 0,1-1 0,-1 0 0,0-1 0,0 1 0,0 0 0,1-1 0,-1 1 0,0-1 0,0 0 0,0 0 0,0 0 0,0-1 0,0 1 0,0-1 0,1 1 0,-6-3 0,5 2 0,1-1 0,-1 0 0,1 0 0,0 0 0,0 0 0,0-1 0,0 1 0,0-1 0,0 1 0,1-1 0,-1 1 0,1-1 0,0 0 0,-1 0 0,1 0 0,1 0 0,-1 0 0,0-3 0,-3-11 0,2 0 0,0 1 0,1-1 0,0 0 0,2 0 0,0 0 0,1 1 0,0-1 0,2 1 0,0-1 0,7-17 0,-2 9 0,2 1 0,1 1 0,1 0 0,0 0 0,2 1 0,25-28 0,-35 44 0,-1 1 0,1-1 0,1 1 0,-1 1 0,1-1 0,9-5 0,-14 10 0,0-1 0,0 1 0,0-1 0,0 1 0,0 0 0,0-1 0,0 1 0,0 0 0,0 0 0,0 0 0,0 0 0,0 0 0,0 0 0,0 0 0,0 0 0,0 0 0,0 0 0,0 1 0,-1-1 0,1 0 0,2 1 0,-2 0 0,0 1 0,0-1 0,0 0 0,0 1 0,0-1 0,0 0 0,0 1 0,0-1 0,0 1 0,-1-1 0,1 1 0,0 0 0,-1-1 0,0 1 0,1 0 0,-1-1 0,0 3 0,2 6 0,-2-3 0,1 0 0,1-1 0,-1 1 0,1 0 0,0 0 0,0-1 0,1 0 0,0 1 0,0-1 0,5 6 0,-3-3 0,0-1 0,0 1 0,-1 0 0,0 0 0,0 0 0,-1 1 0,0 0 0,-1-1 0,0 1 0,-1 0 0,1 15 0,0-8 0,-2-16-28,0-1-1,0 0 1,0 1-1,-1-1 1,1 1 0,0-1-1,0 1 1,0-1-1,0 1 1,1-1-1,-1 0 1,0 1-1,0-1 1,0 1 0,0-1-1,0 0 1,1 1-1,-1-1 1,0 1-1,0-1 1,0 0-1,1 1 1,-1-1 0,0 0-1,1 1 1,-1-1-1,0 0 1,1 0-1,-1 1 1,0-1-1,1 0 1,-1 0 0,1 0-1,-1 1 1,0-1-1,1 0 1,-1 0-1,1 0 1,-1 0-1,0 0 1,1 0 0,-1 0-1,1 0 1,-1 0-1,1 0 1,-1 0-1,1 0 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37.7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18 24575,'0'-1'0,"0"0"0,1 0 0,-1 1 0,0-1 0,0 0 0,0 0 0,1 1 0,-1-1 0,0 0 0,0 1 0,1-1 0,-1 0 0,1 1 0,-1-1 0,1 1 0,-1-1 0,1 0 0,-1 1 0,1-1 0,-1 1 0,1 0 0,0-1 0,-1 1 0,1-1 0,0 1 0,-1 0 0,1 0 0,0-1 0,0 1 0,-1 0 0,1 0 0,0 0 0,0 0 0,-1 0 0,1 0 0,0 0 0,0 0 0,-1 0 0,1 0 0,0 0 0,-1 0 0,1 1 0,0-1 0,0 0 0,-1 1 0,1-1 0,0 0 0,0 1 0,4 1 0,0 0 0,-1 0 0,1 0 0,-1 0 0,9 6 0,2 8 0,1 0 0,-2 1 0,17 24 0,16 20 0,-23-34 0,-1 1 0,30 51 0,-46-67 0,0 1 0,-2-1 0,1 1 0,-2 0 0,1 0 0,-2 1 0,0-1 0,-1 1 0,0 0 0,0 14 0,-3-15 0,1 0 0,0 0 0,1 0 0,1 0 0,0 0 0,1-1 0,0 1 0,0-1 0,2 0 0,-1 1 0,2-2 0,9 17 0,67 97 0,-46-74 0,81 87 0,-85-106 0,5 6 0,1-1 0,54 39 0,-71-63 0,42 19 0,13 7 0,71 61 0,-75-50 0,153 82 0,-41-43 0,-69-44 0,-39-19 0,-56-20 0,0 1 0,0 1 0,28 14 0,-35-16 0,-1 0 0,1-2 0,0 0 0,1 0 0,-1-1 0,24 2 0,2 2 0,120 31 56,-85-19-1477,-29-8-5405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41.4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216 1 24575,'13'0'0,"0"-1"0,0 1 0,0 0 0,0 1 0,0 1 0,0 0 0,-1 0 0,1 1 0,-1 1 0,18 7 0,192 115 0,-214-121 0,46 35 0,-51-37 0,0-1 0,0 1 0,0 0 0,0 0 0,0 0 0,-1 1 0,0-1 0,0 1 0,0-1 0,0 1 0,0 0 0,-1-1 0,2 6 0,-3-8 0,0 1 0,0-1 0,0 0 0,0 1 0,0-1 0,0 0 0,-1 0 0,1 1 0,0-1 0,-1 0 0,1 0 0,-1 0 0,1 0 0,-1 1 0,0-1 0,0 0 0,1 0 0,-1 0 0,0 0 0,0 0 0,0-1 0,0 1 0,0 0 0,0 0 0,0-1 0,0 1 0,0 0 0,0-1 0,-1 1 0,1-1 0,0 1 0,0-1 0,0 0 0,-1 0 0,-1 1 0,-2 0 0,1-1 0,-1 1 0,0-1 0,0 0 0,1 0 0,-1 0 0,0-1 0,-7-1 0,-118-52 0,89 37 0,-14-3 0,55 19 0,0 1 0,-1 0 0,1 0 0,-1 0 0,1 0 0,0 0 0,-1-1 0,1 1 0,-1 0 0,1 0 0,0 0 0,-1 0 0,1 0 0,-1 0 0,1 0 0,0 0 0,-1 0 0,1 1 0,-1-1 0,1 0 0,0 0 0,-1 0 0,1 0 0,0 0 0,-1 1 0,1-1 0,0 0 0,-1 0 0,1 1 0,0-1 0,-1 0 0,1 1 0,-1-1 0,5 15 0,18 17 0,-21-31 0,24 30 0,2-2 0,1 0 0,47 35 0,102 61 0,-176-124 0,1-1 0,-1 1 0,0 0 0,0-1 0,0 1 0,0 0 0,0 0 0,0 0 0,0-1 0,0 1 0,0 0 0,-1 0 0,1 0 0,0 0 0,0 1 0,-1-1 0,1 0 0,0 1 0,-2-1 0,1-1 0,-1 1 0,1-1 0,0 1 0,-1-1 0,1 0 0,-1 1 0,1-1 0,-1 0 0,0 0 0,1 1 0,-1-1 0,1 0 0,-1 0 0,1 0 0,-1 1 0,0-1 0,1 0 0,-1 0 0,0 0 0,1 0 0,-1 0 0,1 0 0,-2-1 0,-49-6 0,-6-11 0,1-4 0,-66-34 0,85 39 0,-12-1 0,40 16 0,-1-1 0,1-1 0,0 1 0,-16-10 0,-100-61 0,-35-24 0,159 97 0,-1 1 0,1-1 0,0 0 0,0 0 0,0 0 0,0 0 0,0 0 0,0 0 0,0 0 0,0 0 0,0-1 0,0 1 0,0 0 0,1-1 0,-1 1 0,0-2 0,1 2 0,0 0 0,0 1 0,0-1 0,0 1 0,1-1 0,-1 0 0,0 1 0,0-1 0,1 1 0,-1-1 0,0 1 0,1-1 0,-1 1 0,0-1 0,1 1 0,-1 0 0,1-1 0,-1 1 0,0-1 0,1 1 0,-1 0 0,1-1 0,0 1 0,-1 0 0,1 0 0,0-1 0,5-1 0,-1 1 0,1 0 0,-1 0 0,1 0 0,0 0 0,9 1 0,13 2 0,-1 2 0,1 1 0,48 16 0,-32-9 0,-27-6 0,1 0 0,-2 2 0,28 15 0,23 10 0,117 60 0,-18-8 0,-136-71-1365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49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0 218 24575,'85'0'0,"103"14"0,-178-13 0,1 0 0,0-1 0,0 0 0,-1-1 0,1 0 0,0 0 0,0-1 0,-1-1 0,1 0 0,-1 0 0,0-1 0,0 0 0,0-1 0,10-6 0,-19 10 0,1 0 0,0 0 0,-1 0 0,1 0 0,0 0 0,0 1 0,0-1 0,0 1 0,0-1 0,0 1 0,0-1 0,0 1 0,0 0 0,0 0 0,-1 0 0,1 0 0,0 1 0,3-1 0,-5 1 0,1 0 0,0 0 0,0-1 0,0 1 0,-1 0 0,1 0 0,0 0 0,-1 0 0,1-1 0,-1 1 0,1 0 0,-1 0 0,1 0 0,-1 0 0,0 1 0,1-1 0,-1 0 0,0 0 0,0 0 0,0 0 0,0 0 0,0 0 0,0 0 0,0 0 0,0 0 0,0 0 0,0 1 0,-1-1 0,1 0 0,-1 0 0,1 0 0,-1 1 0,-22 31 0,15-26 0,15-21 0,78-100 0,-72 99 0,1 0 0,0 1 0,1 0 0,31-21 0,-43 33 0,-1 1 0,0 0 0,0-1 0,0 1 0,1 0 0,-1 0 0,0 0 0,1 0 0,-1 1 0,1-1 0,-1 0 0,1 1 0,-1 0 0,1 0 0,-1 0 0,1 0 0,0 0 0,-1 0 0,1 1 0,2 0 0,-3 0 0,0 1 0,0-1 0,0 0 0,0 1 0,0 0 0,0-1 0,-1 1 0,1 0 0,-1 0 0,1 0 0,-1 0 0,0 0 0,1 0 0,-1 0 0,0 1 0,-1-1 0,2 3 0,1 8 0,0 0 0,-1 0 0,-1 0 0,0 1 0,-1-1 0,-1 17 0,1-23 0,-1 1 0,0 0 0,0-1 0,-1 1 0,0 0 0,-4 7 0,6-15 0,0 1 0,0-1 0,0 0 0,0 0 0,0 0 0,0 1 0,0-1 0,0 0 0,0 0 0,0 0 0,0 1 0,0-1 0,0 0 0,-1 0 0,1 0 0,0 0 0,0 1 0,0-1 0,0 0 0,-1 0 0,1 0 0,0 0 0,0 0 0,0 0 0,0 1 0,-1-1 0,1 0 0,0 0 0,0 0 0,0 0 0,-1 0 0,1 0 0,0 0 0,0 0 0,-1 0 0,1 0 0,0 0 0,0 0 0,0 0 0,-1 0 0,1 0 0,0 0 0,0-1 0,-5-9 0,1-17 0,5 11 0,0 0 0,1 0 0,1 0 0,8-24 0,-8 30 0,1 0 0,0 1 0,0 0 0,1 0 0,0 0 0,1 0 0,-1 1 0,10-10 0,-3 11 0,-9 14 0,-11 19 0,-5-3 0,-1 0 0,-1-1 0,-1-1 0,-1 0 0,-1-1 0,-1-1 0,-37 30 0,55-49 0,0 1 0,0 0 0,0 0 0,0 0 0,0 0 0,0-1 0,0 1 0,0-1 0,0 1 0,0-1 0,-1 1 0,1-1 0,0 1 0,0-1 0,0 0 0,-1 0 0,1 0 0,0 1 0,-2-2 0,3 0 0,0 0 0,0 0 0,0 0 0,0 0 0,1 1 0,-1-1 0,0 0 0,0 0 0,1 0 0,-1 0 0,0 0 0,1 0 0,-1 0 0,1 0 0,-1 0 0,1 1 0,0-2 0,35-46 0,-27 38 0,0 1 0,1-1 0,0 2 0,1-1 0,-1 2 0,2-1 0,-1 1 0,1 1 0,0 0 0,0 1 0,17-5 0,-27 9 0,0 0 0,0 1 0,-1-1 0,1 1 0,0 0 0,0 0 0,0 0 0,0 0 0,-1 0 0,1 0 0,0 0 0,0 0 0,0 1 0,-1-1 0,1 1 0,0-1 0,3 2 0,-4-1 0,-1 0 0,1 0 0,-1-1 0,1 1 0,0 0 0,-1 0 0,0 0 0,1 0 0,-1 0 0,0 0 0,1 0 0,-1 0 0,0 0 0,0 0 0,0 0 0,0 0 0,0 0 0,0 0 0,0 0 0,0 0 0,0 0 0,0-1 0,-1 3 0,-1 4 0,0-1 0,-1 1 0,0-1 0,0 1 0,0-1 0,-1 0 0,-7 8 0,8-9 0,-1 0 0,1-1 0,-1 0 0,-1 0 0,1 0 0,-1 0 0,1 0 0,-1-1 0,0 0 0,-10 4 0,15-6 0,-1-1 0,1 0 0,-1 0 0,1 1 0,-1-1 0,1 0 0,-1 0 0,0 0 0,1 0 0,-1 0 0,1 0 0,-1 0 0,1 0 0,-1 0 0,1 0 0,-1 0 0,0 0 0,1-1 0,-1 1 0,1 0 0,-1 0 0,1-1 0,-1 1 0,1 0 0,-1 0 0,1-1 0,0 1 0,-1-1 0,1 1 0,-1 0 0,1-1 0,0 1 0,-1-1 0,1 1 0,0-1 0,0 1 0,-1-1 0,1 1 0,0-1 0,0 1 0,0-1 0,-1 1 0,1-1 0,0 1 0,0-1 0,0 0 0,0 1 0,0-1 0,0 1 0,0-1 0,0 1 0,1-1 0,-1 1 0,0-1 0,0 0 0,0 1 0,1-2 0,11-31 0,-2 13 0,22-32 0,-27 46 0,0 0 0,0 0 0,0 0 0,1 0 0,-1 1 0,1-1 0,1 2 0,8-7 0,-14 11 0,0-1 0,0 1 0,0-1 0,0 1 0,0 0 0,0-1 0,0 1 0,0 0 0,0 0 0,0 0 0,0 0 0,0 0 0,0 0 0,1 0 0,-1 0 0,0 0 0,0 0 0,0 1 0,0-1 0,0 0 0,0 1 0,0-1 0,-1 1 0,1-1 0,0 1 0,0-1 0,0 1 0,0 0 0,-1-1 0,1 1 0,0 0 0,0 0 0,-1 0 0,1-1 0,-1 1 0,1 0 0,-1 0 0,1 0 0,-1 0 0,1 0 0,-1 0 0,0 0 0,0 0 0,1 0 0,-1 0 0,0 2 0,2 4 0,-1 1 0,0 0 0,0 0 0,-1 14 0,-2-10 0,0-1 0,-1 1 0,0-1 0,-1 1 0,0-1 0,0 0 0,-1 0 0,-1-1 0,0 1 0,-14 16 0,-7 8 0,-47 46 0,38-46 0,0-2 0,-2-2 0,-46 29 0,83-59 0,-1 0 0,1 0 0,-1 0 0,1 0 0,-1 0 0,0-1 0,0 1 0,1 0 0,-1-1 0,0 0 0,0 1 0,0-1 0,0 0 0,0 0 0,-2 0 0,3 0 0,1 0 0,-1-1 0,0 1 0,1 0 0,-1-1 0,0 1 0,1-1 0,-1 1 0,0-1 0,1 1 0,-1-1 0,1 1 0,-1-1 0,1 0 0,-1 1 0,1-1 0,-1 0 0,1 1 0,0-1 0,-1 0 0,1 0 0,0 1 0,0-1 0,-1-1 0,1-3 0,-1 1 0,1-1 0,0 0 0,1 1 0,-1-1 0,1 0 0,0 1 0,0-1 0,0 1 0,1-1 0,2-4 0,9-16 0,1 1 0,1 0 0,1 2 0,2-1 0,35-35 0,-27 35 0,-18 20 0,-7 8 0,-6 9 0,-3-2 0,0-1 0,0-1 0,-1 1 0,-1-1 0,1-1 0,-2 0 0,-18 14 0,7-9 0,0 0 0,-1-1 0,-26 9 0,47-21 0,0 0 0,0 0 0,-1 0 0,1-1 0,0 1 0,-1-1 0,1 1 0,-1-1 0,1 0 0,-1 0 0,1 0 0,-1 0 0,-2-1 0,4 1 0,0-1 0,1 1 0,-1-1 0,0 0 0,0 1 0,0-1 0,1 0 0,-1 1 0,0-1 0,1 0 0,-1 0 0,1 0 0,-1 1 0,1-1 0,-1 0 0,1 0 0,-1 0 0,1 0 0,0 0 0,0 0 0,-1 0 0,1 0 0,0 0 0,0 0 0,0 0 0,0 0 0,0 0 0,0 0 0,0 0 0,1 0 0,-1 0 0,0 0 0,1 0 0,0-1 0,3-12 0,2 0 0,0 1 0,0 0 0,1 0 0,1 1 0,0 0 0,1 0 0,0 1 0,1 0 0,0 0 0,0 1 0,16-11 0,-24 20 0,-1-1 0,1 1 0,0-1 0,0 1 0,0 0 0,0 0 0,1 0 0,-1 0 0,0 0 0,0 0 0,0 1 0,1-1 0,-1 1 0,1-1 0,-1 1 0,0 0 0,1 0 0,-1 0 0,0 0 0,1 1 0,-1-1 0,0 1 0,1-1 0,-1 1 0,5 2 0,-6-2 0,1 1 0,0-1 0,-1 1 0,1 0 0,-1-1 0,0 1 0,1 0 0,-1 0 0,0 0 0,0 0 0,0 0 0,-1 1 0,1-1 0,0 0 0,-1 0 0,1 0 0,-1 1 0,0-1 0,0 0 0,0 1 0,0-1 0,0 0 0,0 0 0,-1 1 0,1-1 0,-2 4 0,-9 20-1365,-5-4-5461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56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0 379 24575,'0'-1'0,"0"1"0,1-1 0,-1 0 0,0 1 0,0-1 0,1 1 0,-1-1 0,0 1 0,1-1 0,-1 1 0,1-1 0,-1 1 0,0-1 0,1 1 0,-1 0 0,1-1 0,-1 1 0,1 0 0,-1-1 0,1 1 0,0 0 0,-1 0 0,1-1 0,-1 1 0,1 0 0,0 0 0,-1 0 0,1 0 0,-1 0 0,1 0 0,0 0 0,-1 0 0,2 0 0,26 2 0,-25-1 0,228 29 0,-141-19 0,-31-3 0,72 0 0,-128-8 0,4-1 0,1 1 0,0 1 0,0-1 0,-1 1 0,10 3 0,-15-4 0,0 1 0,0 0 0,0 0 0,-1 0 0,1 0 0,0 0 0,-1 0 0,1 0 0,0 0 0,-1 1 0,1-1 0,-1 1 0,0-1 0,1 1 0,-1-1 0,0 1 0,0 0 0,0 0 0,0 0 0,-1-1 0,1 1 0,0 0 0,-1 0 0,1 0 0,-1 2 0,1-1 0,0-1 0,0 0 0,0 0 0,0 1 0,0-1 0,1 0 0,-1 0 0,0 0 0,1 0 0,0 0 0,-1-1 0,1 1 0,0 0 0,0-1 0,0 1 0,0-1 0,0 0 0,1 0 0,-1 0 0,0 0 0,0 0 0,1 0 0,-1 0 0,5 0 0,8 2 0,0-1 0,29 1 0,-32-2 0,20-1 0,-25-1 0,1 1 0,0 0 0,0 1 0,-1-1 0,1 1 0,11 4 0,-19-5 0,0 0 0,1 0 0,-1 0 0,1 0 0,-1 0 0,0 1 0,1-1 0,-1 0 0,1 0 0,-1 0 0,0 1 0,1-1 0,-1 0 0,0 1 0,1-1 0,-1 0 0,0 1 0,0-1 0,1 0 0,-1 1 0,0-1 0,0 0 0,0 1 0,1-1 0,-1 1 0,0-1 0,0 0 0,0 1 0,0-1 0,0 1 0,0-1 0,0 1 0,0-1 0,0 0 0,0 1 0,0-1 0,0 1 0,0-1 0,0 0 0,0 1 0,-1-1 0,1 1 0,0-1 0,0 0 0,0 1 0,-1-1 0,1 1 0,0-1 0,0 0 0,-1 0 0,1 1 0,0-1 0,-1 0 0,1 1 0,0-1 0,-1 0 0,1 0 0,-1 0 0,0 1 0,-24 15 0,14-11 0,1-1 0,-1-1 0,0 1 0,1-2 0,-1 1 0,-1-1 0,1-1 0,0 0 0,0-1 0,-14-1 0,22 0 0,1 1 0,0-1 0,-1 0 0,1 0 0,0 0 0,0 0 0,0-1 0,0 1 0,0-1 0,0 1 0,0-1 0,1 0 0,-1 1 0,0-1 0,1 0 0,-3-3 0,3 2 0,-1 0 0,0 1 0,0-1 0,-1 1 0,1 0 0,0 0 0,-1 0 0,0 0 0,1 0 0,-6-2 0,1 1 0,0 1 0,0 0 0,-1 1 0,1 0 0,0 0 0,-1 0 0,1 1 0,-1 0 0,1 0 0,-1 1 0,1 0 0,-1 1 0,-9 2 0,48 4 0,164-2 0,-136-6 0,-148 1 0,-90-4 0,177 3 0,0 0 0,0 0 0,0-1 0,0 1 0,0 0 0,0-1 0,0 1 0,0-1 0,0 0 0,0 0 0,0 0 0,0 0 0,1 0 0,-1 0 0,0 0 0,1-1 0,-1 1 0,1-1 0,-1 1 0,-1-3 0,3 3 0,0 1 0,-1-1 0,1 1 0,0-1 0,0 0 0,0 1 0,0-1 0,0 0 0,0 1 0,0-1 0,0 1 0,0-1 0,1 0 0,-1 1 0,0-1 0,0 1 0,0-1 0,1 0 0,-1 1 0,0-1 0,1 1 0,-1-1 0,0 1 0,1-1 0,1-1 0,0 0 0,0 1 0,0-1 0,1 1 0,-1-1 0,0 1 0,0 0 0,1 0 0,2-1 0,15-4 0,1 0 0,0 2 0,0 0 0,40-1 0,89 7 0,-114-1 0,-106 0 0,-65 0 0,111-7 0,27 2 0,13 0 0,88-5 0,157 7 0,-158 3 0,-79-1 0,-37 0 0,-39 1 0,-19-2 0,-77 3 0,141-2 0,0 1 0,0 1 0,1 0 0,-1 0 0,1 0 0,-1 0 0,1 1 0,0 0 0,0 1 0,0-1 0,-6 6 0,-8 7 0,-30 31 0,11-8 0,-131 96 0,166-131 0,-24 18 0,27-22 0,0 1 0,1 0 0,-1-1 0,0 1 0,0 0 0,0 0 0,1-1 0,-1 1 0,1 0 0,-1 0 0,0 0 0,1 0 0,0 0 0,-1 0 0,1 0 0,-1 0 0,1 0 0,0 0 0,0 0 0,0 0 0,0 0 0,-1 0 0,1 0 0,0 0 0,1 1 0,0-1 0,0 0 0,0-1 0,1 1 0,-1-1 0,0 0 0,1 1 0,-1-1 0,0 0 0,1 0 0,-1 0 0,1 0 0,-1 0 0,0 0 0,1 0 0,-1 0 0,0-1 0,1 1 0,-1 0 0,0-1 0,1 1 0,-1-1 0,2-1 0,-1 1 0,71-27 0,-1-5 0,93-56 0,-150 81 0,-4 2 0,-8 5 0,0-1 0,0 1 0,-1-1 0,1 1 0,0-1 0,-1 0 0,1 0 0,-1 0 0,1-1 0,-1 1 0,2-3 0,-3 5 0,-1-1 0,0 1 0,0 0 0,0 0 0,0 0 0,0-1 0,0 1 0,0 0 0,0 0 0,0-1 0,0 1 0,1 0 0,-1 0 0,0-1 0,0 1 0,0 0 0,-1 0 0,1 0 0,0-1 0,0 1 0,0 0 0,0 0 0,0-1 0,0 1 0,0 0 0,0 0 0,0 0 0,0-1 0,-1 1 0,1 0 0,0 0 0,0 0 0,0-1 0,0 1 0,-1 0 0,1 0 0,0 0 0,0 0 0,0 0 0,-1-1 0,1 1 0,0 0 0,0 0 0,0 0 0,-1 0 0,1 0 0,0 0 0,0 0 0,-1 0 0,1 0 0,-1 0 0,-16 1 0,-24 13 0,0 1 0,-74 39 0,78-35 0,-77 43 0,58-30 0,-72 29 0,124-59 0,0-1 0,1 0 0,-1 0 0,0 0 0,0 0 0,-8-1 0,12 1 0,0-1 0,-1 0 0,1-1 0,-1 1 0,1 0 0,0 0 0,-1 0 0,1 0 0,0 0 0,-1 0 0,1 0 0,0 0 0,-1-1 0,1 1 0,0 0 0,-1 0 0,1 0 0,0-1 0,0 1 0,-1 0 0,1-1 0,0 1 0,0 0 0,-1 0 0,1-1 0,0 1 0,0 0 0,0-1 0,-1 0 0,1 0 0,1 0 0,-1 0 0,0 0 0,0 0 0,0 0 0,1-1 0,-1 1 0,1 0 0,-1 0 0,1 0 0,-1 0 0,1 0 0,0 0 0,-1 0 0,2-1 0,9-10 0,0 0 0,0 1 0,2 0 0,-1 0 0,1 1 0,1 1 0,14-8 0,17-7 0,48-18 0,-8 7 0,137-60 0,-203 87 0,39-10 0,-42 14 0,0-1 0,0 0 0,-1-1 0,17-10 0,-15 7 0,0 0 0,0 1 0,1 1 0,0 1 0,0 0 0,0 1 0,1 1 0,28-2 0,83-15 0,22-2 0,-87 20 0,-41 3 0,0-1 0,0-1 0,0-2 0,0 0 0,34-11 0,-34 6 0,7-2 0,34-9 0,-54 17 0,1-1 0,-1-1 0,0 0 0,0 0 0,17-12 0,-16 9 0,1 0 0,1 1 0,20-7 0,66-28 0,-12 5 0,12-3 0,43-14 0,-108 44 0,1 2 0,0 1 0,0 1 0,1 2 0,38 1 0,7 3 0,101 3 0,-179-2 0,0-1 0,1 1 0,-1 0 0,0 1 0,0-1 0,7 4 0,-11-5 0,1 1 0,-1-1 0,1 0 0,-1 0 0,1 1 0,-1-1 0,0 0 0,1 1 0,-1-1 0,1 0 0,-1 1 0,0-1 0,1 1 0,-1-1 0,0 1 0,0-1 0,1 1 0,-1-1 0,0 1 0,0-1 0,0 1 0,1-1 0,-1 1 0,-1 0 0,1 0 0,0-1 0,-1 1 0,1 0 0,-1-1 0,1 1 0,-1-1 0,0 1 0,1-1 0,-1 1 0,1-1 0,-1 1 0,0-1 0,0 1 0,1-1 0,-1 0 0,0 1 0,1-1 0,-1 0 0,0 0 0,-1 0 0,-26 7 0,0-2 0,-1-1 0,0-2 0,1 0 0,-41-4 0,14 1 0,7 0 0,-103 6 0,134-3 0,0 0 0,0 1 0,0 2 0,0-1 0,1 2 0,-24 11 0,39-17 0,0 0 0,0 1 0,0-1 0,0 1 0,0 0 0,0-1 0,0 1 0,0 0 0,0-1 0,0 1 0,1 0 0,-1 0 0,0 0 0,0 0 0,1 0 0,-1 0 0,0 1 0,1-1 0,0-1 0,0 1 0,0-1 0,0 0 0,0 1 0,1-1 0,-1 1 0,0-1 0,0 1 0,0-1 0,1 1 0,-1-1 0,0 0 0,1 1 0,-1-1 0,0 0 0,1 1 0,-1-1 0,0 0 0,1 1 0,-1-1 0,1 0 0,-1 1 0,0-1 0,1 0 0,-1 0 0,1 0 0,44 12 0,-37-11 0,48 7 0,0-2 0,0-3 0,66-5 0,-30 0 0,114 0 0,308 4 0,-475 0 0,-1 1 0,0 3 0,-1 0 0,1 3 0,58 21 0,133 39-1365,-195-61-5461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30.7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1 457 24575,'19'1'0,"0"1"0,0 1 0,0 1 0,33 11 0,-1 0 0,-22-6 0,-1 2 0,0 0 0,31 19 0,-12-6 0,178 77 0,95 66 0,-238-116 0,29 14 0,-86-50 0,32 24 0,-25-16 0,6 7 0,-1 1 0,-1 2 0,-2 1 0,58 76 0,-69-84 0,43 40 0,-46-48 0,-1 0 0,-1 1 0,0 1 0,22 33 0,51 122 0,-73-143 0,24 62 0,-13-24 0,6 1 0,-23-50 0,-1 0 0,-1 0 0,-1 2 0,-1-1 0,-1 1 0,-1 0 0,7 46 0,-11-3 0,-6 90 0,3-152 0,0 0 0,0-1 0,0 1 0,0-1 0,0 1 0,-1-1 0,1 1 0,-1-1 0,0 0 0,-4 6 0,6-9 0,-1 1 0,1-1 0,0 0 0,-1 1 0,1-1 0,0 0 0,-1 1 0,1-1 0,0 0 0,-1 1 0,1-1 0,-1 0 0,1 0 0,-1 0 0,1 1 0,-1-1 0,1 0 0,-1 0 0,1 0 0,-1 0 0,1 0 0,-1 0 0,1 0 0,-1 0 0,1 0 0,-1 0 0,1 0 0,-1 0 0,0-1 0,0 0 0,0 0 0,0 0 0,0 0 0,0 0 0,0 0 0,1-1 0,-1 1 0,0 0 0,1 0 0,-1-1 0,1 1 0,-1-1 0,1 1 0,0-1 0,-1 1 0,1-2 0,-4-31 0,1-1 0,2 1 0,4-48 0,-1 2 0,-2-386 0,0 451 0,-2-1 0,0 0 0,-1 0 0,-1 1 0,0-1 0,-1 1 0,-1 0 0,0 1 0,-1-1 0,-1 1 0,-10-14 0,-6-7 0,-3 1 0,-57-58 0,-30-3 0,4 2 0,75 60 0,4 4 0,1-2 0,-33-42 0,-20-29 0,52 66 0,-53-78 0,48 60 0,-50-58 0,42 57 0,25 34 0,-2 0 0,0 1 0,-1 1 0,-40-27 0,41 33 0,2-1 0,-1-1 0,2-1 0,0-1 0,1 0 0,0-2 0,-14-21 0,18 21 0,0 1 0,-1 1 0,-1 0 0,0 1 0,-2 0 0,1 1 0,-2 1 0,-28-17 0,41 27 0,0 2 0,0-2 0,0 1 0,0 0 0,1-1 0,-1 0 0,1 0 0,0 0 0,-6-9 0,10 12 0,0 1 0,0-1 0,0 1 0,0-1 0,0 1 0,0-1 0,0 1 0,0-1 0,1 1 0,-1-1 0,0 1 0,0-1 0,1 1 0,-1-1 0,0 1 0,0 0 0,1-1 0,-1 1 0,0 0 0,1-1 0,-1 1 0,1 0 0,-1-1 0,0 1 0,1 0 0,-1-1 0,1 1 0,-1 0 0,1 0 0,-1 0 0,1 0 0,-1 0 0,1-1 0,-1 1 0,1 0 0,-1 0 0,1 0 0,-1 0 0,1 0 0,-1 0 0,1 1 0,-1-1 0,1 0 0,25 0 0,-8 4 0,1 0 0,-2 1 0,1 1 0,-1 1 0,0 0 0,26 16 0,36 15 0,-22-16 0,-2 3 0,-1 2 0,-1 3 0,-2 2 0,58 46 0,-46-22 0,83 95 0,-71-69 0,-39-45 0,-13-15 0,-2 1 0,27 37 0,39 72 0,-82-124 0,26 44 0,36 85 0,-44-82 0,51 140 0,-30-92 0,-34-81 0,1-1 0,-2 2 0,-1-1 0,9 44 0,-18-42-1365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13.2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 24575,'0'0'0,"1"-1"0,-1 0 0,0 1 0,1-1 0,-1 0 0,1 1 0,-1-1 0,1 1 0,-1-1 0,1 1 0,-1-1 0,1 1 0,-1-1 0,1 1 0,0-1 0,-1 1 0,1 0 0,0 0 0,-1-1 0,1 1 0,0 0 0,0 0 0,-1 0 0,1-1 0,0 1 0,0 0 0,-1 0 0,1 0 0,0 0 0,0 0 0,0 1 0,31 1 0,-30-2 0,63 11 0,89 25 0,-26-3 0,-68-18 0,0 3 0,86 39 0,-123-49 0,1-1 0,-1-1 0,1-1 0,27 3 0,-27-5 0,1 1 0,-1 1 0,-1 1 0,28 11 0,-20-3 0,-7-3 0,-1 0 0,2-2 0,-1-1 0,1-1 0,0-1 0,28 3 0,-12-6 0,-21-3 0,0 2 0,0 0 0,-1 1 0,24 7 0,34 15 0,194 68 0,-223-76 0,86 19 0,-104-27 0,-1 1 0,46 22 0,-12-5 0,-15-6-455,-2 3 0,77 50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31.8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6 24575,'-4'-4'0,"3"2"0,5 7 0,7 1 0,8 4 0,6 0 0,2 3 0,1 3 0,0-1 0,-2-4 0,4 2 0,0-3 0,-1 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34.2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24575,'0'9'0,"1"1"0,0-1 0,1 0 0,0 0 0,0 0 0,1-1 0,5 11 0,33 60 0,-10-23 0,-8-13 0,2-1 0,33 40 0,32 53 0,-6 4 0,22 40 0,-85-143 0,0-1 0,49 57 0,-25-33 0,-10-12 0,2-2 0,2-2 0,84 73 0,-90-94 0,1-1 0,0-2 0,75 29 0,-63-28 0,2 0 0,1-1 0,1-3 0,98 19 0,-95-23 0,103 36 0,-49-12 0,-57-21 0,96 16 0,41-8 0,-118-13 0,-37-5 0,54 3 0,-56-8 0,-14-1 0,1 1 0,-1 1 0,1 0 0,-1 1 0,29 8 0,75 30-1365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04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443 777 24575,'5'-1'0,"-1"0"0,1 0 0,0-1 0,-1 1 0,1-1 0,-1 0 0,1 0 0,-1-1 0,0 1 0,0-1 0,0 0 0,7-7 0,19-11 0,63-30 0,61-36 0,-31 8 0,147-84 0,-223 138 0,-33 16 0,1 0 0,0 2 0,0 0 0,1 0 0,0 1 0,0 1 0,0 1 0,23-3 0,-19 4 0,-1 0 0,1-2 0,-1 0 0,33-13 0,-25 8 0,33-8 0,-30 12 0,48-11 0,91-32 0,-129 37 0,0 2 0,1 2 0,0 2 0,43-2 0,-44 5 0,137-21 0,-92 12 0,135-5 0,-77 7 0,-32 1 0,140 5 0,-919 5 0,650 0 0,1 1 0,-1 1 0,1 0 0,-30 11 0,26-7 0,0-2 0,-32 5 0,-211 17 0,225-22 0,-55 14 0,-4 1 0,-463 72 0,532-86 0,0 1 0,1 2 0,-39 17 0,31-12 0,-45 12 0,39-16 0,21-6 0,-1 1 0,-27 11 0,-464 240 0,485-241 0,1 1 0,0 2 0,2 0 0,0 2 0,-23 23 0,47-42 0,0-1 0,0 1 0,0 0 0,1 0 0,-1 0 0,0 0 0,0 0 0,1 0 0,-1 0 0,1 0 0,-1 0 0,1 0 0,-1 0 0,1 1 0,0-1 0,-1 0 0,1 0 0,0 0 0,0 3 0,0-3 0,1-1 0,-1 1 0,1-1 0,-1 1 0,1-1 0,-1 1 0,1-1 0,0 1 0,-1-1 0,1 0 0,-1 1 0,1-1 0,0 0 0,-1 1 0,1-1 0,0 0 0,0 0 0,-1 0 0,1 0 0,0 1 0,-1-1 0,1 0 0,1-1 0,10 1 0,0-1 0,0 0 0,12-4 0,-10 2 0,50-8 0,1-3 0,63-24 0,120-57 0,-85 13 0,-30 22 0,-132 60 0,-1 0 0,0 0 0,1 0 0,-1 0 0,0 0 0,1 0 0,-1 0 0,0 0 0,0 0 0,1 0 0,-1 0 0,0 0 0,1-1 0,-1 1 0,0 0 0,0 0 0,1 0 0,-1-1 0,0 1 0,0 0 0,0 0 0,1-1 0,-1 1 0,0 0 0,0 0 0,0-1 0,0 1 0,0 0 0,1 0 0,-1-1 0,0 1 0,0 0 0,0-1 0,0 1 0,0 0 0,0-1 0,0 1 0,0 0 0,0-1 0,0 1 0,-15-2 0,-21 7 0,-40 21 0,49-16 0,-48 12 0,50-15 0,-9 2 0,31-9 0,5-1 0,17-6 0,11-2 0,33-6 0,-34 9 0,50-17 0,-18 3 0,-116 17 0,50 3 0,-21 0 0,1 1 0,-1 1 0,1 1 0,-46 12 0,3 8 0,1 4 0,-72 39 0,127-60 0,17-10 0,23-13 0,241-77 0,-238 84 0,52-11 0,-52 15 0,43-16 0,-39 11 0,37-8 0,-39 12 0,52-19 0,-57 16 0,-10 4 0,-29 9 0,-212 61 0,64-17 0,72-20 0,-49 13 0,120-36 0,1 1 0,0 1 0,0 0 0,0 1 0,-24 16 0,-35 16 0,32-23 0,0 2 0,1 2 0,2 1 0,-60 43 0,87-55 0,-1-1 0,0 0 0,0-1 0,-26 9 0,22-9 0,-1 1 0,-19 12 0,-6 6-1365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0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0 24575,'-2'1'0,"-1"-1"0,1 1 0,0-1 0,-1 1 0,1 0 0,0 0 0,0 0 0,-1 0 0,1 1 0,0-1 0,0 0 0,0 1 0,0-1 0,-2 4 0,-27 31 0,20-22 0,-38 51 0,30-39 0,-27 31 0,27-38 0,8-9 0,0 1 0,1 0 0,1 0 0,0 1 0,0 0 0,1 0 0,1 1 0,0 0 0,-9 24 0,9-14 0,-2-1 0,0 1 0,-23 37 0,20-32 0,10-16 0,2-12 0,0 0 0,1 0 0,-1 0 0,0 0 0,1 0 0,-1 1 0,0-1 0,1 0 0,-1 0 0,0 0 0,1 0 0,-1 0 0,0-1 0,1 1 0,-1 0 0,0 0 0,1 0 0,-1 0 0,0 0 0,1 0 0,-1 0 0,0-1 0,1 1 0,-1 0 0,0 0 0,0 0 0,1-1 0,-1 1 0,0 0 0,0 0 0,0-1 0,1 1 0,-1 0 0,0-1 0,80-61 0,3 3 0,3 4 0,2 4 0,126-53 0,-196 96 0,28-12 0,-43 19 0,0 0 0,-1-1 0,1 1 0,0-1 0,-1 0 0,1 0 0,-1 0 0,1 0 0,-1-1 0,3-3 0,-5 6 0,0-1 0,0 1 0,1 0 0,-1 0 0,0 0 0,0-1 0,0 1 0,0 0 0,0 0 0,0-1 0,0 1 0,0 0 0,0 0 0,0-1 0,0 1 0,0 0 0,0-1 0,0 1 0,0 0 0,0 0 0,0-1 0,0 1 0,0 0 0,0 0 0,0 0 0,-1-1 0,1 1 0,0 0 0,0 0 0,0-1 0,0 1 0,0 0 0,-1 0 0,1 0 0,0 0 0,0-1 0,0 1 0,-1 0 0,-13-3 0,-15 6 0,-183 57 0,189-50 0,-33 19 0,37-19 0,38-22 0,33-30 0,-16 13 0,-29 23 0,3 0 0,-1-1 0,0 0 0,0-1 0,0 0 0,-1-1 0,0 0 0,-1 0 0,11-18 0,-18 27 0,0 0 0,0 0 0,1 0 0,-1 0 0,0 0 0,0-1 0,0 1 0,0 0 0,0 0 0,0 0 0,0-1 0,1 1 0,-1 0 0,0 0 0,0-1 0,0 1 0,0 0 0,0 0 0,0 0 0,0-1 0,0 1 0,0 0 0,0 0 0,0-1 0,0 1 0,0 0 0,-1 0 0,1 0 0,0-1 0,0 1 0,0 0 0,0 0 0,0 0 0,0-1 0,0 1 0,-1 0 0,1 0 0,0 0 0,0 0 0,0 0 0,0-1 0,-1 1 0,1 0 0,0 0 0,0 0 0,0 0 0,-1 0 0,-13 4 0,-13 13 0,-61 46 0,41-31 0,-47 42 0,-33 24 0,88-71 0,1 2 0,-37 37 0,53-43-455,1 1 0,-34 51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17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1225 24575,'12'-1'0,"0"-1"0,0-1 0,-1 0 0,1 0 0,-1-1 0,0-1 0,0 0 0,0 0 0,10-8 0,47-19 0,123-49 0,41-39 0,-143 79 0,-68 33 0,-1 0 0,0-1 0,0-2 0,-1 0 0,-1-1 0,0-1 0,17-15 0,-8 2 0,7-6 0,43-55 0,-71 80 0,0 0 0,0 1 0,1 0 0,0 0 0,0 1 0,0-1 0,1 2 0,0-1 0,0 1 0,0 0 0,12-3 0,11-3 0,59-9 0,-50 12 0,180-52 0,-189 52 0,49-21 0,-57 19 0,1 0 0,0 2 0,43-8 0,-52 13 0,-1-2 0,1 0 0,-1-1 0,0 0 0,-1-1 0,26-15 0,-25 13 0,2 0 0,-1 1 0,1 0 0,31-8 0,98-24 0,-36 9 0,-48 13 0,-38 9 0,-21 6 0,-8 1 0,-61 0 0,-231 4 0,268 0 0,1 1 0,0 1 0,-37 13 0,-84 34 0,118-40 0,-61 26 0,34-14 0,-103 28 0,139-45 0,1 0 0,0 2 0,-29 16 0,-24 9 0,-180 77 0,210-89 0,2 3 0,0 1 0,2 3 0,1 1 0,-51 49 0,46-43 0,33-27 0,1 0 0,-1 1 0,-17 20 0,28-30 0,1 1 0,0-1 0,-1 0 0,1 1 0,0-1 0,-1 1 0,1-1 0,0 1 0,0-1 0,-1 1 0,1-1 0,0 1 0,0-1 0,0 1 0,0-1 0,0 1 0,-1-1 0,1 1 0,0-1 0,0 1 0,0 0 0,1-1 0,-1 1 0,0-1 0,0 1 0,0-1 0,0 1 0,0-1 0,1 1 0,-1 0 0,16 6 0,29-4 0,-40-3 0,11 0 0,1 0 0,-1-1 0,0-1 0,0 0 0,0-1 0,0-1 0,-1 0 0,0-1 0,1-1 0,-2-1 0,1 0 0,-1 0 0,21-16 0,72-71 0,-89 81 0,1 1 0,0 1 0,0 0 0,1 2 0,32-11 0,14-7 0,124-59 0,-57 12 0,-94 50 0,67-41 0,-11 9 0,152-122 0,-148 102 0,-73 57 0,-1-1 0,-1-2 0,41-45 0,-65 67 0,0 0 0,1 0 0,-1 0 0,0-1 0,1 1 0,-1 0 0,0 0 0,1-1 0,-1 1 0,0 0 0,0-1 0,1 1 0,-1 0 0,0-1 0,0 1 0,0-1 0,1 1 0,-1 0 0,0-1 0,0 1 0,0-1 0,0 1 0,0 0 0,0-1 0,0 1 0,0-1 0,0 1 0,0 0 0,0-1 0,0 1 0,0-1 0,0 1 0,0 0 0,-1-1 0,1 1 0,0-1 0,0 1 0,0 0 0,-1-1 0,1 1 0,-1-1 0,-20 2 0,-29 15 0,38-11 0,-1 0 0,1 1 0,0 1 0,1 0 0,0 0 0,0 1 0,0 1 0,1 0 0,0 0 0,1 1 0,-11 14 0,9-12 0,-1 1 0,0-1 0,-1-1 0,0 0 0,-1-1 0,0-1 0,-19 11 0,5-3 0,-4 1 0,-1-2 0,0-1 0,-58 17 0,59-20 0,0 2 0,2 1 0,-35 22 0,-25 14 0,-60 10 0,-11 7 0,123-46 0,27-14 0,0-1 0,-1-1 0,-15 6 0,6-3 0,0 2 0,1 0 0,1 0 0,-35 29 0,31-23 0,0 0 0,-40 20 0,38-22 0,0 1 0,1 2 0,0 0 0,2 1 0,-34 37 0,14-14 0,27-28 0,-13 12 0,-28 36 0,43-44 0,1 2 0,1 0 0,1 0 0,1 1 0,1 0 0,-6 25 0,5-17 0,-1 0 0,-19 35 0,55-97 0,32-32 0,-5 6 0,143-149 0,-173 190 0,2 0 0,0 1 0,50-24 0,16-10 0,-64 36 0,1 1 0,53-19 0,-49 21 0,58-29 0,-71 27-1365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20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444 72 24575,'-11'0'0,"-16"1"0,0-1 0,-1-1 0,1-2 0,0-1 0,1 0 0,-37-12 0,32 5-341,0 2 0,0 1-1,-61-6 1,69 12-6485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27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24575,'-1'70'0,"3"81"0,1-134 0,0-1 0,1 0 0,1 0 0,0 0 0,1 0 0,16 28 0,-13-26 0,0 0 0,-2 1 0,0 0 0,6 23 0,-8-10 0,0-2 0,1-2 0,1 1 0,18 44 0,-10-36 0,15 60 0,-21-61 0,2-1 0,18 38 0,8 8 0,39 73 0,-18-41 0,-21-51 0,-26-41 0,1-1 0,1 0 0,0-1 0,17 18 0,64 75 0,-45-51 0,39 38 0,-44-52 0,40 56 0,-70-84 0,1-1 0,1 0 0,1-1 0,0-1 0,1 0 0,1-2 0,0 0 0,1-1 0,1-1 0,-1 0 0,2-2 0,36 12 0,41 15-1365,-66-25-5461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40.2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27 261 24575,'1'7'0,"-1"1"0,1-1 0,1 1 0,-1-1 0,1 0 0,0 0 0,1 0 0,6 12 0,34 48 0,-34-54 0,3 0 0,-12-13 0,1 0 0,-1 0 0,0 0 0,0 0 0,0 0 0,1 0 0,-1 0 0,0 0 0,0 0 0,0-1 0,0 1 0,1 0 0,-1 0 0,0 0 0,0 0 0,0 0 0,0 0 0,0-1 0,1 1 0,-1 0 0,0 0 0,0 0 0,0 0 0,0-1 0,0 1 0,0 0 0,0 0 0,0 0 0,0-1 0,0 1 0,0 0 0,0 0 0,0 0 0,0-1 0,0 1 0,0 0 0,0 0 0,0 0 0,0-1 0,0 1 0,0 0 0,-6-38 0,3 24 0,-3-48 0,3-65 0,3 127 0,0 0 0,0 0 0,0 0 0,0 0 0,-1 0 0,1 0 0,0 0 0,0 0 0,0 0 0,0 0 0,0 0 0,0 0 0,0 0 0,0 0 0,0 0 0,0 0 0,0 0 0,0 0 0,0 0 0,0 0 0,0 0 0,0 0 0,-1 0 0,1 0 0,0 0 0,0 0 0,0 0 0,0 0 0,0 0 0,0 0 0,0 0 0,0 0 0,0 0 0,0 0 0,0 0 0,0 0 0,0 0 0,0 0 0,0-1 0,0 1 0,0 0 0,0 0 0,-5 10 0,-3 7 0,8-17 0,0 0 0,0 0 0,0 0 0,0 0 0,0-1 0,0 1 0,0 0 0,0 0 0,0 0 0,0 0 0,0 0 0,0 0 0,0 0 0,0-1 0,-1 1 0,1 0 0,0 0 0,0 0 0,0 0 0,0 0 0,0 0 0,0 0 0,0 0 0,0 0 0,-1-1 0,1 1 0,0 0 0,0 0 0,0 0 0,0 0 0,0 0 0,0 0 0,-1 0 0,1 0 0,0 0 0,0 0 0,0 0 0,0 0 0,0 0 0,-1 0 0,1 0 0,0 0 0,0 0 0,0 0 0,0 0 0,0 1 0,0-1 0,-1 0 0,1 0 0,0 0 0,0 0 0,0 0 0,0 0 0,0 0 0,0 0 0,0 0 0,0 1 0,-1-1 0,-1-36 0,5-66 0,-3 101 0,-1 35 0,2-27 0,-1 1 0,0-1 0,0 0 0,-1 0 0,0 0 0,0 0 0,-1 0 0,0 0 0,0 0 0,0 0 0,-1-1 0,0 1 0,0-1 0,-5 6 0,4-5 0,-19 20 0,23-27 0,0 0 0,-1 1 0,1-1 0,-1 0 0,1 1 0,0-1 0,-1 0 0,1 0 0,-1 0 0,1 1 0,0-1 0,-1 0 0,1 0 0,-1 0 0,1 0 0,-1 0 0,1 0 0,-1 0 0,1 0 0,-1 0 0,1 0 0,0 0 0,-1 0 0,1 0 0,-1 0 0,1 0 0,-1 0 0,1 0 0,-1-1 0,1 1 0,0 0 0,-1 0 0,1-1 0,-1 1 0,1 0 0,0 0 0,-1-1 0,1 1 0,0 0 0,-1-1 0,1 1 0,0-1 0,0 1 0,-1 0 0,1-1 0,0 1 0,0-1 0,0 1 0,0-1 0,0 1 0,-1 0 0,1-1 0,0 1 0,0-1 0,0 1 0,0-1 0,0 1 0,0-1 0,0 1 0,1-1 0,-4-23 0,2 1 0,0-1 0,2 1 0,3-27 0,-1 15 0,-4 51 0,-2 18 0,1 0 0,4 51 0,-2-85 0,0 0 0,0 1 0,0-1 0,0 0 0,0 0 0,0 1 0,0-1 0,0 0 0,1 0 0,-1 0 0,0 1 0,0-1 0,0 0 0,0 0 0,0 0 0,0 0 0,0 1 0,0-1 0,0 0 0,1 0 0,-1 0 0,0 0 0,0 1 0,0-1 0,0 0 0,1 0 0,-1 0 0,0 0 0,0 0 0,0 0 0,0 0 0,1 1 0,-1-1 0,0 0 0,0 0 0,0 0 0,1 0 0,-1 0 0,0 0 0,0 0 0,1 0 0,-1 0 0,0 0 0,11-8 0,8-17 0,-18 23 0,13-15 0,0 1 0,1 1 0,0 0 0,33-23 0,-37 30 0,9-14 0,-13 9 0,-7 13 0,1 0 0,-1 0 0,0-1 0,0 1 0,0 0 0,0 0 0,0-1 0,0 1 0,0 0 0,0 0 0,0-1 0,0 1 0,-1 0 0,1 0 0,0-1 0,0 1 0,0 0 0,0 0 0,0 0 0,0-1 0,0 1 0,-1 0 0,1 0 0,0 0 0,0-1 0,0 1 0,0 0 0,-1 0 0,1 0 0,0 0 0,0 0 0,0-1 0,-1 1 0,1 0 0,0 0 0,0 0 0,-1 0 0,1 0 0,0 0 0,-1 0 0,0 0 0,-1 0 0,0 1 0,0-1 0,1 0 0,-1 1 0,0 0 0,1-1 0,-1 1 0,1 0 0,-1 0 0,1 0 0,-1 0 0,1 0 0,0 0 0,-1 0 0,1 0 0,0 1 0,0-1 0,0 0 0,-1 3 0,-23 31 0,23-32 0,2-2 0,-16 20 0,9-17 0,4-16 0,5 1-195,0 0 0,1 0 0,1 1 0,-1-1 0,1 1 0,10-18 0,0 1-6631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48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114 357 24575,'0'0'0,"1"-1"0,-1 1 0,0 0 0,0 0 0,0 0 0,0-1 0,0 1 0,0 0 0,0 0 0,0 0 0,0 0 0,1-1 0,-1 1 0,0 0 0,0 0 0,0 0 0,0 0 0,0 0 0,1-1 0,-1 1 0,0 0 0,0 0 0,0 0 0,1 0 0,-1 0 0,0 0 0,0 0 0,0 0 0,1 0 0,-1 0 0,0 0 0,0 0 0,0 0 0,1 0 0,-1 0 0,0 0 0,0 0 0,1 0 0,-1 0 0,0 0 0,0 0 0,0 0 0,1 0 0,-1 0 0,0 0 0,0 1 0,0-1 0,0 0 0,1 0 0,-1 0 0,-5 13 0,-29 24 0,28-31 0,0 0 0,0 0 0,0 1 0,1 0 0,0-1 0,0 2 0,1-1 0,0 1 0,0-1 0,1 1 0,0 0 0,0 0 0,1 1 0,-2 7 0,3 5 0,0 1 0,1-1 0,2 0 0,0 0 0,1 0 0,1 0 0,1 0 0,1-1 0,1 0 0,0 0 0,2-1 0,13 24 0,-21-42 0,-1 1 0,1 0 0,0-1 0,0 0 0,0 1 0,0-1 0,0 1 0,0-1 0,0 0 0,0 0 0,0 0 0,1 1 0,-1-1 0,0-1 0,1 1 0,2 2 0,-4-4 0,1 1 0,0 0 0,-1 0 0,1-1 0,-1 1 0,1 0 0,-1-1 0,1 1 0,-1 0 0,1-1 0,-1 1 0,1-1 0,-1 1 0,0-1 0,1 1 0,-1-1 0,0 1 0,1-1 0,-1 1 0,0-1 0,0 0 0,1 1 0,-1-1 0,0 1 0,0-1 0,0 0 0,0 1 0,0-2 0,2-10 0,-1 0 0,0-23 0,-1 32 0,-2-79 0,1-80 0,1 155 0,1 1 0,0-1 0,1 0 0,-1 1 0,1-1 0,0 1 0,1-1 0,0 1 0,0 0 0,0 0 0,0 0 0,1 1 0,0-1 0,1 1 0,-1 0 0,1 0 0,0 0 0,0 1 0,0-1 0,10-4 0,6-3 0,1 1 0,1 1 0,0 1 0,34-8 0,-26 8 0,34-15 0,-100 50 0,-160 99 0,142-89 0,52-35 0,0 0 0,0 0 0,0-1 0,0 1 0,-1 0 0,1 0 0,0-1 0,0 1 0,0-1 0,-1 1 0,1-1 0,0 0 0,-1 1 0,1-1 0,0 0 0,-1 0 0,1 0 0,-1 0 0,1 0 0,0 0 0,-3-1 0,3 0 0,0 0 0,0 0 0,0 0 0,0 0 0,0-1 0,0 1 0,0 0 0,1 0 0,-1-1 0,1 1 0,-1 0 0,1-1 0,-1 1 0,1-1 0,0 1 0,0-1 0,-1 1 0,1 0 0,0-4 0,1-5 0,-1 0 0,1 0 0,1 0 0,0 1 0,0-1 0,1 0 0,0 1 0,1 0 0,0-1 0,1 2 0,-1-1 0,2 0 0,-1 1 0,10-11 0,-5 7 0,0 1 0,0 0 0,1 0 0,1 2 0,0-1 0,0 1 0,0 1 0,26-13 0,-38 21 0,0 0 0,0 0 0,0 0 0,0 0 0,0 0 0,1 0 0,-1 0 0,0 1 0,0-1 0,0 0 0,0 0 0,0 0 0,0 0 0,0 0 0,0 0 0,0 0 0,0 0 0,0 0 0,0 0 0,0 0 0,0 0 0,0 0 0,0 0 0,0 0 0,0 0 0,0 0 0,0 0 0,0 0 0,0 0 0,0 0 0,0 0 0,1 0 0,-10 8 0,-14 8 0,-165 103 0,186-117 0,-35 18 0,18-16 0,18-4 0,1 0 0,-1 0 0,1-1 0,-1 1 0,1 0 0,-1 0 0,1 0 0,0-1 0,-1 1 0,1 0 0,-1 0 0,1-1 0,-1 1 0,1 0 0,0-1 0,-1 1 0,1-1 0,0 1 0,0 0 0,-1-1 0,1 1 0,0-1 0,0 1 0,-1-1 0,1 1 0,0-1 0,0 1 0,0-1 0,0 1 0,0-1 0,0-1 0,0-1 0,0 1 0,1 0 0,-1 0 0,1 0 0,-1 0 0,1 0 0,0 0 0,0 0 0,0 0 0,0 1 0,0-1 0,0 0 0,0 0 0,1 1 0,-1-1 0,3-2 0,32-26 0,-29 25 0,116-83 0,-103 76 0,1 1 0,0 0 0,1 2 0,31-10 0,-37 14 0,0-1 0,-1 0 0,19-12 0,-19 10 0,-1 1 0,1 0 0,26-8 0,100-27 0,-115 34 0,1 1 0,-1 1 0,2 2 0,43-3 0,116 8 0,-74 2 0,-33-4 0,90 2 0,-157 1 0,0 0 0,-1 1 0,1 1 0,-1-1 0,0 2 0,0 0 0,0 0 0,0 1 0,-1 1 0,14 10 0,11 11 0,50 50 0,-81-74 0,12 13 0,-1 1 0,0 0 0,-2 1 0,0 1 0,-1 0 0,-1 1 0,-1 0 0,-1 1 0,-1 0 0,-1 0 0,-1 1 0,8 43 0,-8-22 0,-3 1 0,-1-1 0,-2 1 0,-6 52 0,4-88 0,-1 1 0,-1-1 0,0 0 0,0 1 0,-1-1 0,0-1 0,0 1 0,-8 10 0,-49 64 0,55-76 0,-12 16 0,-1-1 0,-33 29 0,46-45 0,-1-1 0,-1 0 0,1 0 0,-1 0 0,1-1 0,-2 0 0,1 0 0,0-1 0,0 0 0,-1-1 0,0 0 0,-14 2 0,5-2 0,0 1 0,0 1 0,-27 9 0,27-7 0,0 0 0,0-2 0,-29 4 0,-103-8 0,104-2 0,1 2 0,-82 11 0,44-1 0,0-4 0,-135-6 0,86-2 0,120 2 0,-1 0 0,1-1 0,0 0 0,1-1 0,-1 0 0,0-1 0,0-1 0,1 1 0,0-2 0,0 0 0,0 0 0,0-1 0,1 0 0,0-1 0,0 0 0,-13-12 0,2 0 0,10 10 0,-1-1 0,1-1 0,1 0 0,0 0 0,0-1 0,1 0 0,1-1 0,-11-19 0,-2-22-341,2-1 0,3-1-1,-12-76 1,23 108-6485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56.2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72 364 24575,'2'0'0,"0"1"0,0-1 0,-1 1 0,1 0 0,0 0 0,0 0 0,-1 0 0,1 0 0,-1 0 0,1 0 0,-1 0 0,0 1 0,1-1 0,-1 0 0,0 1 0,0-1 0,0 1 0,0 0 0,0-1 0,0 1 0,0 0 0,-1 0 0,1-1 0,-1 1 0,1 4 0,10 47 0,-6 13 0,-5 94 0,-2-98 0,11 113 0,-9-153 0,-6-31 0,-8-33 0,6 3 0,-1 1 0,-2 0 0,-19-47 0,20 65 0,2-1 0,1-1 0,1 1 0,0-1 0,2 0 0,0 0 0,2-1 0,0-31 0,3 43 0,0 1 0,2 0 0,-1 0 0,1 0 0,0 0 0,1 0 0,1 1 0,-1-1 0,1 1 0,8-10 0,5-6 0,1 0 0,24-23 0,-35 41 0,0 0 0,0 0 0,1 0 0,0 1 0,0 1 0,0 0 0,1 0 0,14-5 0,9-1 0,45-8 0,15-5 0,-41 7 0,88-16 0,-125 29 0,0 0 0,27-11 0,-30 10 0,1 0 0,-1 1 0,1 0 0,0 1 0,17-2 0,28 2 0,74-8 0,-62-1-1365,-51 6-5461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15.8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24575,'1571'0'0,"-1483"5"0,140 24 0,-145-16 0,-68-10 0,1 1 0,-1 0 0,0 1 0,0 0 0,28 15 0,-8 1 0,35 27 0,-52-37 0,1 0 0,37 15 0,10 6 0,142 94 0,-152-91 0,-31-17 0,-1 2 0,0 0 0,-1 2 0,26 32 0,20 19 0,-38-42 0,-1 1 0,-2 2 0,-1 0 0,33 58 0,-45-66 0,63 121 0,-38-69 0,9 23 0,-31-50 0,-1 1 0,-3 1 0,-2 0 0,7 80 0,-9-47 234,-2-22-1034,0 64 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00.4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0 261 24575,'21'0'0,"86"-4"0,-93 3 0,-1-2 0,1 1 0,-1-2 0,0 0 0,23-10 0,-2 0 0,2 2 0,0 1 0,0 2 0,50-6 0,1-1 0,-41 9 0,1 2 0,0 3 0,70 5 0,-22-1 0,-79-3 0,-16 0 0,-28-4 0,11 3 0,-15-4 0,0 0 0,0-3 0,0 0 0,1-2 0,-40-20 0,69 30 0,0 0 0,1 0 0,-1-1 0,0 1 0,0 0 0,1-1 0,-1 1 0,1 0 0,0-1 0,-1 0 0,1 1 0,-2-3 0,6-5 0,13 3 0,31 2 0,1 2 0,65 5 0,-25-1 0,-234-14 0,95 5 0,-52 1 0,57 6-1365,26 0-5461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02.7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24575,'4'0'0,"13"0"0,4 4 0,2 1 0,2 4 0,4 5 0,1-1 0,0 2 0,-6 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03.6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352 1 24575,'-12'0'0,"-8"0"0,-5 0 0,-1 0 0,-1 0 0,0 0 0,-3 0 0,-1 0 0,1 0 0,2 0 0,2 0 0,0 0 0,2 0 0,4 0-8191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17.1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1333 1 24575,'35'19'0,"-1"2"0,50 42 0,-51-38 0,-25-18 0,0 0 0,-1 0 0,1 1 0,-2 0 0,1 1 0,-1-1 0,-1 1 0,1 0 0,-1 0 0,-1 1 0,0 0 0,0 0 0,-1 0 0,0 0 0,1 11 0,1 16 0,-1 1 0,-3 68 0,-2-86 0,1-11 0,1 1 0,0-1 0,0 0 0,1 0 0,0-1 0,0 1 0,1 0 0,0-1 0,0 1 0,1-1 0,1 0 0,5 8 0,-10-16 0,0 1 0,0-1 0,0 0 0,0 0 0,1 0 0,-1 0 0,0 0 0,0 0 0,0 0 0,0 0 0,1 0 0,-1 0 0,0 0 0,0 0 0,0 0 0,1 0 0,-1 0 0,0 0 0,0 0 0,0 0 0,1 0 0,-1 0 0,0 0 0,0 0 0,0 0 0,0 0 0,1 0 0,-1-1 0,0 1 0,0 0 0,0 0 0,0 0 0,0 0 0,1 0 0,-1 0 0,0-1 0,0 1 0,0 0 0,0 0 0,0 0 0,0 0 0,0-1 0,0 1 0,0 0 0,0 0 0,1 0 0,-1 0 0,0-1 0,0 1 0,0 0 0,0 0 0,0 0 0,0-1 0,-1 1 0,4-13 0,-5-21 0,-1 1 0,-1-1 0,-2 1 0,-14-45 0,13 55 0,-1-1 0,-1 1 0,-18-34 0,21 46 0,-1-1 0,-1 2 0,0-1 0,0 1 0,-1 0 0,0 1 0,-1 0 0,-15-10 0,-7-6 0,-26-17 0,53 39 0,0 0 0,0 1 0,0-1 0,0 1 0,-1 0 0,1 0 0,-1 0 0,-11-1 0,17 3 0,0 0 0,-1 0 0,1 0 0,-1 0 0,1 0 0,-1 0 0,1 0 0,-1 0 0,1 0 0,-1 0 0,1 0 0,0 0 0,-1 0 0,1 0 0,-1 0 0,1 1 0,-1-1 0,1 0 0,0 0 0,-1 0 0,1 1 0,0-1 0,-1 0 0,1 1 0,0-1 0,-1 0 0,1 1 0,0-1 0,-1 0 0,1 1 0,0-1 0,0 1 0,0-1 0,-1 0 0,1 1 0,0-1 0,0 1 0,0-1 0,0 1 0,0-1 0,0 1 0,0-1 0,0 0 0,0 1 0,0-1 0,0 1 0,0-1 0,0 1 0,0-1 0,0 1 0,0-1 0,1 0 0,-1 1 0,0-1 0,0 1 0,0-1 0,1 0 0,-1 1 0,0-1 0,1 0 0,-1 1 0,19 25 0,32 26 0,-30-31 0,24 30 0,-38-42 0,0 0 0,-1 1 0,-1 0 0,0 0 0,0 0 0,6 21 0,-6-10 0,-2-1 0,0 1 0,0 35 0,-1-14 0,0-29 0,0-1 0,1 0 0,0 1 0,9 19 0,-7-19 0,-1 0 0,0 0 0,0 0 0,1 16 0,-4-24 0,-1 0 0,1 0 0,-1 0 0,0 0 0,0 0 0,-1 0 0,1 0 0,-1 0 0,0-1 0,-1 1 0,1 0 0,-1 0 0,0-1 0,0 1 0,0-1 0,-1 0 0,1 0 0,-1 0 0,0 0 0,-7 7 0,0 1 0,1 1 0,1 1 0,0 0 0,0 0 0,1 0 0,1 1 0,0 0 0,-6 31 0,6-26 0,4-14 0,-1 1 0,0-1 0,0 0 0,-1 0 0,0 0 0,-5 7 0,-13 21 0,22-34 0,0 0 0,0 1 0,-1-1 0,1 0 0,0 0 0,0 1 0,0-1 0,0 0 0,0 0 0,0 1 0,0-1 0,0 0 0,0 0 0,0 1 0,0-1 0,0 0 0,0 0 0,0 1 0,0-1 0,0 0 0,0 0 0,0 1 0,0-1 0,0 0 0,0 0 0,0 1 0,0-1 0,1 0 0,-1 0 0,0 0 0,0 1 0,0-1 0,0 0 0,1 0 0,-1 0 0,0 0 0,0 1 0,1-1 0,11 1 0,15-8 0,-9 1 0,1-1 0,-2 0 0,1-2 0,-1 0 0,0-1 0,-1-1 0,0 0 0,-1-2 0,0 1 0,-1-2 0,0 0 0,21-28 0,-25 27 0,0 0 0,0-1 0,-2 0 0,0 0 0,-1-1 0,-1 0 0,0 0 0,-1 0 0,-1-1 0,-1 0 0,2-35 0,-4 33 0,-2-1 0,0 0 0,-2 1 0,0-1 0,-1 1 0,-2 0 0,-8-23 0,1 7 0,10 24 0,-1 0 0,-1 0 0,0 0 0,-1 1 0,0-1 0,-15-18 0,21 30 0,0-1 0,-1 1 0,1-1 0,-1 0 0,1 1 0,0-1 0,-1 1 0,1-1 0,-1 1 0,0 0 0,1-1 0,-1 1 0,1-1 0,-1 1 0,1 0 0,-1 0 0,0-1 0,1 1 0,-1 0 0,0 0 0,1 0 0,-1 0 0,0-1 0,0 1 0,1 0 0,-1 0 0,0 0 0,0 1 0,0-1 0,0 1 0,0 0 0,1 0 0,-1 0 0,0-1 0,1 1 0,-1 0 0,1 0 0,-1 0 0,1 0 0,-1 0 0,1 0 0,0 0 0,-1 0 0,1 0 0,0 2 0,-4 50 0,4-47 0,3 128 0,-4 72 0,0-198 0,0 1 0,-1 0 0,0-1 0,0 0 0,-1 1 0,0-1 0,0 0 0,-1 0 0,0-1 0,-1 1 0,-5 7 0,1-4 0,-1 0 0,0-1 0,0-1 0,0 1 0,-2-2 0,-14 11 0,-1-4 0,0-1 0,-1-2 0,0 0 0,-1-2 0,-50 11 0,2-6 0,45-10 0,0 1 0,0 2 0,-38 14 0,38-11 0,-1-1 0,-1-2 0,-58 6 0,-13-8 0,71-5 0,-63 10 0,77-7 0,0-2 0,1 1 0,-1-2 0,0-1 0,-22-2 0,32 1 0,0-1 0,0 0 0,0 0 0,0-1 0,1 0 0,-1-1 0,1 0 0,0-1 0,0 0 0,0 0 0,-13-12 0,-5-4 0,1-2 0,1-1 0,1-1 0,2-1 0,0-1 0,-31-52 0,34 46 0,-43-55 0,0 1 0,50 61 0,13 17 0,13 11 0,8 10 0,0 1 0,-2 1 0,1 1 0,-2 0 0,0 2 0,25 26 0,-19-17 0,1-2 0,42 30 0,39 25 0,-76-53 0,2-2 0,1-1 0,1-1 0,45 19 0,-54-30 0,1-1 0,1-1 0,0-2 0,35 5 0,26 0 0,115 0 0,24-13 0,-947 1 0,702-1 0,0-1 0,0 0 0,0-1 0,1-1 0,0 0 0,-1-1 0,2-1 0,-1-1 0,-24-13 0,17 6 0,0-1 0,1-1 0,1-1 0,1-1 0,-25-27 0,42 42 0,0 0 0,0-1 0,0 1 0,1-1 0,-1 0 0,1 0 0,-3-7 0,5 10 0,-1 1 0,1-1 0,0 1 0,0-1 0,0 0 0,0 1 0,0-1 0,0 1 0,0-1 0,0 0 0,0 1 0,0-1 0,1 1 0,-1-1 0,0 1 0,0-1 0,0 1 0,1-1 0,-1 1 0,0-1 0,1 1 0,-1-1 0,0 1 0,1-1 0,1 0 0,-1 0 0,1 0 0,-1 0 0,1 1 0,-1-1 0,1 0 0,0 1 0,-1 0 0,1-1 0,0 1 0,-1 0 0,4 0 0,8 0 0,-1 0 0,0 1 0,0 1 0,0 0 0,1 0 0,-2 2 0,1-1 0,12 6 0,13 8 0,39 25 0,14 6 0,-24-14 0,-42-21 0,1 0 0,33 11 0,-11-11 0,0-1 0,0-3 0,60 4 0,-30-4 0,91 4 0,7-13 0,-807 0 0,612-2 0,0 0 0,-29-6 0,-26-3 0,45 8-195,0-1 0,-1-1 0,1-1 0,1-2 0,-1-1 0,-48-22 0,57 20-6631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18.7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75 24575,'70'1'0,"-38"1"0,0-1 0,-1-2 0,51-7 0,-33-8 0,-47 15 0,0 1 0,0-1 0,0 0 0,0 0 0,-1 0 0,1 0 0,0 0 0,0 0 0,-1-1 0,1 1 0,-1 0 0,1-1 0,-1 1 0,0-1 0,1 0 0,-1 1 0,0-1 0,0 0 0,0 0 0,0 0 0,-1 1 0,2-4 0,-3 4 0,1 0 0,0 1 0,-1-1 0,1 0 0,-1 0 0,1 0 0,-1 0 0,1 0 0,-1 1 0,0-1 0,1 0 0,-1 1 0,0-1 0,0 0 0,1 1 0,-1-1 0,0 1 0,0-1 0,0 1 0,0 0 0,0-1 0,0 1 0,0 0 0,0-1 0,0 1 0,0 0 0,0 0 0,-1 0 0,-34-3 0,32 3 0,-143 2-1365,124-2-5461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26.3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122 1 24575,'-5'0'0,"1"0"0,-1 0 0,0 0 0,0 1 0,0 0 0,1 0 0,-1 0 0,0 1 0,1 0 0,0 0 0,-1 0 0,1 0 0,0 0 0,0 1 0,0 0 0,0 0 0,0 0 0,1 0 0,-1 1 0,1-1 0,0 1 0,0 0 0,-4 8 0,3-5 0,1 1 0,1-1 0,-1 1 0,1 0 0,0 0 0,1 0 0,0 0 0,0 0 0,1 0 0,0 0 0,1 0 0,-1 0 0,4 15 0,5 6 0,1 0 0,1 0 0,24 46 0,-6-17 0,3 7 0,-18-38 0,-1 0 0,13 39 0,-20-51 0,0 0 0,1 0 0,0-1 0,1 0 0,1 0 0,0-1 0,21 23 0,-26-28 0,-15-13 0,-17-13 0,11 5 0,1-1 0,1-1 0,0 0 0,1-1 0,-13-20 0,20 26 0,0-1 0,1 0 0,0-1 0,1 1 0,0-1 0,1 0 0,0-1 0,1 1 0,-3-23 0,4-42 53,2 49-526,-1 0 0,-5-29 1,1 32-6354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51.95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214 743 24575,'-7'0'0,"-7"1"0,0-2 0,1 1 0,-28-6 0,39 5 0,0 1 0,0 0 0,-1-1 0,1 0 0,0 1 0,0-1 0,0 0 0,0 0 0,0 0 0,0 0 0,0 0 0,0-1 0,0 1 0,0-1 0,1 1 0,-1-1 0,0 1 0,1-1 0,0 0 0,-1 0 0,1 0 0,0 0 0,0 0 0,0 0 0,0 0 0,0 0 0,1 0 0,-1-1 0,0 1 0,1 0 0,0-1 0,0 1 0,-1 0 0,2-3 0,-1 3 0,0 1 0,1-1 0,-1 1 0,1-1 0,0 0 0,0 1 0,-1-1 0,1 1 0,0 0 0,0-1 0,0 1 0,1 0 0,-1 0 0,0-1 0,0 1 0,1 0 0,-1 0 0,0 0 0,1 0 0,-1 1 0,1-1 0,-1 0 0,1 1 0,0-1 0,-1 1 0,1-1 0,0 1 0,-1 0 0,1 0 0,0 0 0,-1 0 0,1 0 0,0 0 0,-1 0 0,1 0 0,2 1 0,0 0 0,1-1 0,-1 1 0,1 0 0,-1 0 0,0 0 0,1 1 0,-1 0 0,0 0 0,0 0 0,0 0 0,0 0 0,4 4 0,-8-6 0,1 1 0,-1-1 0,1 0 0,-1 0 0,0 1 0,1-1 0,-1 0 0,0 1 0,1-1 0,-1 1 0,0-1 0,0 0 0,1 1 0,-1-1 0,0 1 0,0-1 0,0 0 0,1 1 0,-1-1 0,0 1 0,0-1 0,0 1 0,0-1 0,0 1 0,0-1 0,0 1 0,0-1 0,0 1 0,0-1 0,0 0 0,0 1 0,-1-1 0,1 1 0,0-1 0,0 1 0,0-1 0,-1 0 0,1 1 0,-1 0 0,1-1 0,-1 0 0,0 0 0,0 1 0,0-1 0,1 0 0,-1 0 0,0 0 0,0 0 0,0 0 0,0 0 0,1 0 0,-1-1 0,0 1 0,0 0 0,0 0 0,1-1 0,-1 1 0,0 0 0,0-1 0,1 1 0,-1-1 0,0 1 0,-1-2 0,-4-3 0,1-1 0,-1 0 0,1 0 0,0-1 0,0 1 0,0-1 0,1 0 0,0 0 0,1-1 0,-1 1 0,2-1 0,-1 0 0,-1-9 0,-1-2 0,2 0 0,0 0 0,1 0 0,1-31 0,1 45 0,0 0 0,1 0 0,0 0 0,0 0 0,0 0 0,1 0 0,-1 0 0,3-5 0,-3 9 0,-1 0 0,1 0 0,0 0 0,-1 0 0,1 0 0,0 1 0,0-1 0,-1 0 0,1 0 0,0 1 0,0-1 0,0 0 0,0 1 0,0-1 0,0 1 0,0-1 0,0 1 0,0-1 0,0 1 0,0 0 0,0 0 0,1 0 0,-1-1 0,0 1 0,0 0 0,0 0 0,0 0 0,0 1 0,0-1 0,1 0 0,-1 0 0,0 1 0,0-1 0,0 0 0,0 1 0,0-1 0,0 1 0,0-1 0,0 1 0,1 1 0,5 3 0,0 0 0,-1 1 0,0 0 0,0 0 0,0 0 0,-1 1 0,0 0 0,0 0 0,0 0 0,-1 1 0,0-1 0,4 14 0,2 5 0,-2 1 0,8 41 0,-13-54 0,-1 0 0,0 0 0,-1 16 0,-5-16 0,-3-14 0,5-1 0,1 0 0,0 0 0,-1 0 0,1-1 0,0 1 0,0-1 0,0 1 0,0-1 0,0 1 0,0-1 0,-1-2 0,-8-23 0,2 0 0,0-1 0,-3-31 0,8 41 0,1 0 0,1 0 0,0-1 0,2 1 0,5-35 0,-3 42 0,0 10 0,2 19 0,0 33 0,-5 32 0,0-48 0,0-27 0,0-10 0,-1-31 0,2 1 0,1-1 0,1 1 0,2 0 0,1 0 0,2 0 0,1 1 0,15-34 0,-10 34 0,17-49 0,-28 69 0,0 1 0,-1-1 0,0 0 0,0 0 0,-1 0 0,-1 0 0,0 0 0,-2-18 0,2 28 0,0-1 0,0 1 0,0-1 0,-1 1 0,1-1 0,-1 1 0,1-1 0,-1 1 0,1-1 0,-1 1 0,0 0 0,0-1 0,0 1 0,0 0 0,0 0 0,0 0 0,0-1 0,0 1 0,-1-1 0,1 2 0,0 0 0,0 0 0,0-1 0,0 1 0,0 0 0,0 0 0,0 0 0,0 0 0,0 0 0,0 1 0,0-1 0,0 0 0,0 0 0,0 1 0,0-1 0,0 0 0,1 1 0,-1-1 0,0 1 0,0-1 0,-1 2 0,-4 2 0,1 1 0,1 0 0,-1 0 0,0 0 0,1 0 0,-6 11 0,-10 15 0,-42 49 0,40-54 0,1 1 0,-21 37 0,41-63 0,-13 25 0,-15 35 0,25-50 0,1 0 0,0 0 0,0 0 0,1 0 0,1 0 0,-1 19 0,2 8 0,2 0 0,1 0 0,3 0 0,0-1 0,3 0 0,24 69 0,-25-90 0,0-1 0,1 0 0,1-1 0,0 0 0,19 19 0,-29-33 0,0 0 0,0 0 0,0 0 0,0 0 0,0 0 0,0 0 0,0 0 0,0 0 0,0 0 0,0 0 0,0 0 0,0-1 0,0 1 0,0 0 0,0 0 0,0 0 0,0 0 0,0 0 0,0 0 0,0 0 0,0 0 0,0 0 0,0 0 0,0 0 0,0 0 0,0 0 0,0 0 0,0 0 0,1 0 0,-1 0 0,0 0 0,0 0 0,0 0 0,0 0 0,0 0 0,0-1 0,0 1 0,0 0 0,0 0 0,0 0 0,0 0 0,0 0 0,0 1 0,1-1 0,-1 0 0,0 0 0,0 0 0,-5-14 0,-7-18 0,-52-147 0,46 123 0,9 27 0,2-1 0,1 1 0,1-1 0,1 0 0,2 0 0,1-1 0,2 1 0,0 0 0,2 0 0,10-43 0,-11 70 0,-1 8 0,1 22 0,0 35 0,-4 74 0,-1-24 0,17 178 0,-10-268 0,0 1 0,1-1 0,2 0 0,0-1 0,1 1 0,1-2 0,20 33 0,-20-39 0,1 0 0,0 0 0,1-1 0,1 0 0,0-1 0,0 0 0,2-1 0,-1-1 0,1 0 0,26 13 0,41 13 0,-72-33 0,1 0 0,-1 0 0,1-1 0,-1 0 0,1-1 0,18 0 0,-26-1 0,0 0 0,0 0 0,0-1 0,0 1 0,0-1 0,0 1 0,0-1 0,0 0 0,-1 0 0,1 0 0,0 1 0,-1-2 0,1 1 0,-1 0 0,1 0 0,-1 0 0,1-1 0,-1 1 0,0-1 0,2-2 0,-1 0 0,0 0 0,0 0 0,0 0 0,-1 0 0,0 0 0,0-1 0,0 1 0,1-8 0,-2-4 0,0 0 0,-1 1 0,0-1 0,-5-17 0,0 6 0,-2 1 0,0 0 0,-2 1 0,-1 0 0,-1 1 0,-1 0 0,-16-22 0,-7-16 0,2-1 0,-39-104 0,39 85 0,26 59 0,0 1 0,2-2 0,1 1 0,0-1 0,2 0 0,1 1 0,1-33 0,0 55 0,1-1 0,0 0 0,0 1 0,0-1 0,0 0 0,0 0 0,0 1 0,0-1 0,0 0 0,1 0 0,-1 1 0,1-1 0,-1 0 0,1 1 0,0-1 0,0 1 0,0-1 0,-1 1 0,1-1 0,1 1 0,-1 0 0,0-1 0,3-1 0,-2 3 0,0 0 0,0 0 0,0 0 0,1 0 0,-1 0 0,0 1 0,0-1 0,0 1 0,0-1 0,0 1 0,0 0 0,0 0 0,0 0 0,0 0 0,0 0 0,0 1 0,-1-1 0,1 0 0,2 3 0,232 191 0,-48-37 0,-177-150 0,-8-7 0,1 1 0,-1 0 0,0 0 0,0 0 0,0 1 0,0-1 0,-1 1 0,1 0 0,-1 0 0,0-1 0,1 1 0,1 5 0,-9-10 0,-1-1 0,1 1 0,0-1 0,0 0 0,-4-4 0,-47-38 0,3-3 0,2-3 0,-59-74 0,108 123 0,-1-1 0,1 1 0,0-1 0,1 0 0,-1 1 0,0-1 0,1 0 0,0 0 0,-1 0 0,1 0 0,0-1 0,1 1 0,-2-5 0,2 8 0,1-1 0,-1 0 0,0 0 0,0 0 0,0 0 0,1 0 0,-1 1 0,0-1 0,1 0 0,-1 0 0,1 1 0,-1-1 0,1 0 0,-1 0 0,1 1 0,0-1 0,-1 1 0,1-1 0,1 0 0,0-1 0,1 1 0,-1 0 0,1 0 0,-1 0 0,1 0 0,-1 0 0,1 1 0,5-1 0,19-1 0,0 1 0,-1 1 0,1 1 0,37 7 0,110 31 0,10 1 0,2-26 0,-324-14 0,39 0 0,-135-15 0,195 8 0,-76-20 0,36 5 0,72 21 0,0 0 0,1 0 0,-1 0 0,0 1 0,1 0 0,-1 0 0,0 1 0,1 0 0,-14 3 0,18-3 0,0 1 0,0-1 0,0 1 0,0-1 0,0 1 0,0 0 0,0 0 0,0 0 0,1 0 0,-1 0 0,1 0 0,0 0 0,0 0 0,-1 1 0,1-1 0,1 0 0,-1 1 0,0-1 0,0 1 0,1-1 0,0 1 0,-1 4 0,0 9 0,1 0 0,1 24 0,0-20 0,1 10 0,0 1 0,2-1 0,1 0 0,2 0 0,0 0 0,2-1 0,2 0 0,0-1 0,16 27 0,14 14 0,3-2 0,2-1 0,69 72 0,-114-137 0,0 0 0,0 0 0,1 0 0,-1 1 0,0-1 0,0 0 0,0 1 0,-1-1 0,1 1 0,0-1 0,0 1 0,-1-1 0,1 1 0,-1-1 0,0 1 0,1 0 0,-1 2 0,0-3 0,-1-1 0,1 1 0,-1-1 0,1 1 0,-1-1 0,1 0 0,-1 1 0,1-1 0,-1 1 0,0-1 0,1 0 0,-1 0 0,0 1 0,1-1 0,-1 0 0,0 0 0,1 0 0,-1 0 0,0 0 0,1 0 0,-1 0 0,0 0 0,0 0 0,1 0 0,-1 0 0,0 0 0,0-1 0,-9-1 0,0 0 0,0-1 0,0 0 0,-15-8 0,-24-15 0,-90-62 0,113 68 0,1-1 0,1-2 0,0 0 0,-35-46 0,-43-61 0,176 245 0,82 113 0,-141-212 0,26 24 0,10 9 0,-44-36 0,-18-17 0,-18-15 0,-11-13 0,2-2 0,1-1 0,1-2 0,3-2 0,1-1 0,2-1 0,2-2 0,1 0 0,3-2 0,1-1 0,-18-55 0,28 65 0,2-1 0,2-1 0,1 1 0,2-1 0,1-1 0,1-48 0,5 64 0,0 35 0,0 36 0,1-6 0,3-1 0,1 0 0,2 0 0,1-1 0,3 0 0,1 0 0,2-1 0,1-1 0,3-1 0,24 40 0,-24-47 0,1 0 0,2-2 0,0 0 0,2-1 0,44 38 0,-54-55 0,0-1 0,28 14 0,14 8 0,-10 4 0,-1 3 0,70 75 0,-81-77 0,3 7 0,-28-31 0,0-2 0,0 1 0,1-1 0,17 14 0,155 104 0,-160-114 0,-17-12 0,-1 0 0,0 1 0,1-1 0,-1 1 0,0 1 0,-1-1 0,1 0 0,0 1 0,-1 0 0,0-1 0,0 1 0,3 5 0,-6-8 0,0 0 0,0 0 0,1 0 0,-1 0 0,0 0 0,0 0 0,0 0 0,0 0 0,0 0 0,0 0 0,-1 0 0,1 0 0,0 0 0,0-1 0,-1 1 0,1 0 0,0 0 0,-1 0 0,1 0 0,-1 0 0,1 0 0,-1-1 0,0 1 0,1 0 0,-1-1 0,0 1 0,1 0 0,-1-1 0,0 1 0,0-1 0,0 1 0,0-1 0,1 1 0,-1-1 0,0 0 0,0 1 0,0-1 0,0 0 0,0 0 0,-1 1 0,-4 0 0,0 1 0,0-1 0,0-1 0,0 1 0,-7-1 0,2 0 0,1-2 0,-1 1 0,1-1 0,0-1 0,0 0 0,0 0 0,-12-6 0,-3-4 0,-31-22 0,-12-7 0,-141-73 0,179 95 0,1-2 0,0-1 0,2-1 0,-46-52 0,5 5 0,39 44 0,2-1 0,1-1 0,-43-65 0,65 88 0,1-1 0,0 1 0,0 0 0,1-1 0,-1 0 0,2 1 0,-1-1 0,0-8 0,1 13 0,1 1 0,0-1 0,0 0 0,1 1 0,-1-1 0,0 1 0,0-1 0,1 1 0,-1-1 0,1 1 0,-1 0 0,1-1 0,0 1 0,-1 0 0,1-1 0,0 1 0,2-2 0,-2 2 0,1 0 0,-1 0 0,1 0 0,0 0 0,-1 0 0,1 1 0,0-1 0,0 0 0,0 1 0,-1-1 0,1 1 0,0 0 0,0 0 0,0 0 0,0 0 0,0 0 0,3 1 0,14 1 0,-1 1 0,0 1 0,0 1 0,0 1 0,0 0 0,20 11 0,98 61 0,-55-29 0,-44-25 0,-30-18 0,2 0 0,-1-1 0,1 0 0,-1 0 0,1-1 0,1 0 0,14 4 0,-23-8 0,-1 0 0,0 0 0,1 0 0,-1 0 0,0 0 0,1 0 0,-1 0 0,0 0 0,1 0 0,-1 0 0,1 0 0,-1 0 0,0 0 0,1 0 0,-1 0 0,0-1 0,1 1 0,-1 0 0,0 0 0,0-1 0,1 1 0,-1 0 0,0 0 0,0-1 0,1 1 0,-1 0 0,0 0 0,0-1 0,0 1 0,1 0 0,-1-1 0,0 1 0,0-1 0,1-17 0,-12-25 0,10 38 0,-19-52 0,-34-72 0,33 84 0,2 1 0,2-2 0,-15-61 0,28 88 0,-6-22 0,10 40 0,-1-1 0,1 1 0,0-1 0,0 0 0,0 1 0,0-1 0,0 1 0,0-1 0,0 1 0,0-1 0,1 0 0,-1 1 0,1-1 0,-1 1 0,1-1 0,-1 1 0,3-3 0,-2 3 0,0 1 0,0-1 0,0 1 0,0-1 0,0 1 0,0 0 0,0-1 0,0 1 0,0 0 0,0 0 0,0 0 0,0 0 0,0 0 0,0 0 0,0 0 0,0 0 0,1 0 0,-1 1 0,0-1 0,0 0 0,0 1 0,0-1 0,0 1 0,0-1 0,0 1 0,-1-1 0,2 2 0,25 18 0,-26-20 0,49 52 0,-33-33 0,29 26 0,-41-41 0,0 0 0,0 0 0,1 0 0,-1-1 0,1 0 0,0 0 0,0 0 0,0-1 0,0 0 0,12 2 0,-16-3 0,1-1 0,-1 1 0,0-1 0,1 0 0,-1 0 0,0 0 0,1-1 0,-1 1 0,0 0 0,0-1 0,1 0 0,-1 1 0,0-1 0,0 0 0,0 0 0,0 0 0,0 0 0,0-1 0,0 1 0,0 0 0,2-3 0,-1-1 0,1 0 0,-1 0 0,0 0 0,0 0 0,-1 0 0,4-9 0,9-19 0,-14 32 0,0 1 0,0-1 0,0 0 0,0 1 0,0-1 0,0 1 0,0 0 0,0-1 0,0 1 0,0 0 0,0 0 0,0-1 0,0 1 0,0 0 0,0 0 0,1 0 0,-1 0 0,0 1 0,0-1 0,0 0 0,0 0 0,0 1 0,0-1 0,0 0 0,0 1 0,0-1 0,0 1 0,0-1 0,0 1 0,0 0 0,18 5 0,-5-6 0,0-1 0,0-1 0,0-1 0,0 0 0,-1 0 0,0-2 0,1 0 0,-1 0 0,-1-1 0,15-9 0,39-15 0,-33 25 0,-31 5 0,1 1 0,-1-1 0,0 0 0,1 0 0,-1-1 0,1 1 0,-1 0 0,0-1 0,1 0 0,-1 1 0,0-1 0,1 0 0,-1 0 0,0 0 0,0-1 0,0 1 0,0 0 0,0-1 0,0 1 0,0-1 0,-1 0 0,3-2 0,3-11 0,1-1 0,0 1 0,18-26 0,-23 38 0,0-1 0,1 0 0,-1 1 0,1-1 0,-1 1 0,1 0 0,0 1 0,1-1 0,-1 0 0,0 1 0,1 0 0,-1 0 0,1 1 0,7-3 0,-4 3 0,8-2 0,0 0 0,-1 0 0,0-2 0,0 0 0,0 0 0,16-10 0,-30 15 0,-1 0 0,0-1 0,0 1 0,1 0 0,-1 0 0,0 0 0,0 0 0,1 0 0,-1 0 0,0-1 0,0 1 0,0 0 0,1 0 0,-1 0 0,0-1 0,0 1 0,0 0 0,0 0 0,0-1 0,0 1 0,1 0 0,-1 0 0,0-1 0,0 1 0,0 0 0,0 0 0,0-1 0,0 1 0,0 0 0,0 0 0,0-1 0,0 1 0,0 0 0,0 0 0,0-1 0,0 1 0,-1 0 0,1 0 0,0-1 0,0 1 0,0 0 0,0 0 0,-1-1 0,-13-7 0,-21 0 0,-57 1 0,-130 7 0,87 3 0,-186-3 0,483 12 0,-15 0 0,255-12 0,-411 1 0,0 0 0,1 0 0,-1 0 0,1 1 0,-1 1 0,1-1 0,0 1 0,0 1 0,0 0 0,0 0 0,1 0 0,-1 1 0,1 0 0,0 0 0,1 1 0,-1 0 0,1 0 0,0 1 0,1-1 0,-1 1 0,1 1 0,1-1 0,-1 1 0,1-1 0,1 1 0,0 0 0,0 1 0,0-1 0,1 0 0,0 1 0,-1 16 0,2-9 0,1 0 0,1 0 0,0 0 0,1 0 0,1 0 0,0 0 0,1 0 0,9 19 0,-1 11 0,-11-38 0,1 0 0,0-1 0,1 1 0,-1 0 0,1-1 0,7 12 0,-10-19 0,0 0 0,0 0 0,0 1 0,0-1 0,0 0 0,0 0 0,0 0 0,0 0 0,0 0 0,0 0 0,1 0 0,-1 0 0,0 0 0,0 0 0,0 0 0,0 1 0,0-1 0,0 0 0,0 0 0,0 0 0,1 0 0,-1 0 0,0 0 0,0 0 0,0 0 0,0 0 0,0 0 0,0 0 0,0 0 0,1 0 0,-1 0 0,0 0 0,0 0 0,0 0 0,0 0 0,0 0 0,0 0 0,0 0 0,0-1 0,1 1 0,-1 0 0,0 0 0,0 0 0,0 0 0,0 0 0,0 0 0,0 0 0,0 0 0,0 0 0,0 0 0,0-1 0,0 1 0,1 0 0,-1 0 0,3-10 0,0-11 0,2-15 0,16-64 0,2-8 0,-21 99 0,0 0 0,0 0 0,1 0 0,0 0 0,1 1 0,0 0 0,0-1 0,1 1 0,0 1 0,0-1 0,1 1 0,0 0 0,0 0 0,1 1 0,13-11 0,-129 85 0,101-62 0,1 0 0,-1 1 0,1 0 0,0 1 0,1-1 0,0 1 0,0 1 0,1-1 0,0 1 0,0 0 0,1 0 0,-4 14 0,3-5 0,1 1 0,1 0 0,1 0 0,1 0 0,1 31 0,4 158 0,-2-197 0,0 0 0,1 1 0,0-1 0,1 0 0,0 0 0,1-1 0,7 12 0,-6-10 0,0 0 0,0 0 0,-2 1 0,1-1 0,3 20 0,-5-15 0,1 0 0,0-1 0,2 0 0,13 30 0,39 58 0,-39-73 0,-4-8 0,2 0 0,1-1 0,0-1 0,2-1 0,29 24 0,-31-28 0,166 139 0,-143-128 0,2-2 0,49 22 0,-46-25 0,76 50 0,-106-61 0,1-2 0,0 0 0,1-1 0,0-1 0,0-1 0,23 5 0,31 12 0,-71-23 0,0 0 0,0 0 0,-1 0 0,1 1 0,0-1 0,0 0 0,0 0 0,-1 1 0,1-1 0,0 1 0,-1-1 0,1 0 0,0 1 0,-1-1 0,1 1 0,-1 0 0,1-1 0,0 1 0,-1-1 0,0 1 0,1 0 0,0 0 0,-14 5 0,-35-2 0,46-4 0,-30 1 0,0-2 0,0-1 0,0-1 0,0-2 0,0-1 0,-45-16 0,47 12 0,13 6 0,0-1 0,0-2 0,1 1 0,0-2 0,0 0 0,1-1 0,-25-18 0,0-4 0,-1 2 0,-2 1 0,0 3 0,-91-39 0,-89-34 0,162 71 0,-59-35 0,-24-13 0,67 35 0,50 25 0,-59-25 0,73 35 0,0-1 0,0-1 0,1 0 0,0 0 0,0-1 0,-21-19 0,-58-68 0,48 47 0,24 26 0,2-2 0,1 0 0,1 0 0,1-2 0,-11-28 0,8 21 0,-26-58 0,-45-135 0,72 157 0,14 52 0,-2 1 0,0 0 0,-9-24 0,1 13 0,6 15 0,1 1 0,0-1 0,1 1 0,-3-15 0,8 11 0,8 17 0,15 22 0,-19-18 0,34 40 0,-2 2 0,-3 1 0,-1 2 0,43 92 0,-23-10 0,-40-95 0,1-2 0,33 62 0,-29-68 0,-7-10 0,1 0 0,1-1 0,0-1 0,31 32 0,11-1 0,2-3 0,2-3 0,2-2 0,84 43 0,-113-66 0,-2 2 0,34 27 0,-36-25 0,1-1 0,50 27 0,-20-18 0,263 118 0,-386-144 0,33-4 0,-101-7 0,114 5 0,1-2 0,0 0 0,0 0 0,0-2 0,-26-12 0,11-1 0,1-1 0,0-2 0,2-2 0,-35-34 0,47 43 0,-6-8 0,1-1 0,1-1 0,1-1 0,-31-54 0,-51-123 0,75 145 0,12 26 0,-18-61 0,29 77 0,0 0 0,1 0 0,1 0 0,0 0 0,1-1 0,2-18 0,-1 34 0,0 0 0,0 0 0,0 0 0,0 0 0,0 0 0,0 0 0,1 0 0,-1 0 0,0 0 0,0 0 0,1 0 0,-1 1 0,1-1 0,-1 0 0,1 0 0,-1 0 0,1 0 0,-1 1 0,1-1 0,0 0 0,-1 1 0,1-1 0,0 0 0,0 1 0,-1-1 0,1 1 0,0-1 0,1 1 0,0-1 0,0 1 0,0 0 0,0 0 0,0 1 0,-1-1 0,1 0 0,0 1 0,0-1 0,0 1 0,-1-1 0,1 1 0,0 0 0,2 2 0,8 4 0,0 1 0,-1 1 0,11 10 0,-18-16 0,38 39 0,-28-27 0,1 0 0,21 16 0,-35-31 0,-1 1 0,1-1 0,-1 1 0,1-1 0,-1 0 0,1 1 0,-1-1 0,1 0 0,-1 1 0,1-1 0,0 0 0,-1 0 0,1 0 0,-1 0 0,1 1 0,0-1 0,-1 0 0,1 0 0,-1 0 0,1 0 0,0 0 0,-1 0 0,1-1 0,-1 1 0,1 0 0,0 0 0,-1 0 0,1 0 0,-1-1 0,1 1 0,-1 0 0,1-1 0,-1 1 0,2-1 0,-1-1 0,0 1 0,0-1 0,0 0 0,0 0 0,-1 0 0,1 0 0,0 0 0,-1 0 0,1 0 0,-1 0 0,0-2 0,0-55 0,0 58 0,-1-2 0,1-10 0,-1 1 0,0-1 0,-1 1 0,-1 0 0,0 0 0,-1 0 0,-6-16 0,10 27 0,-1 1 0,1-1 0,0 1 0,0-1 0,0 1 0,-1 0 0,1-1 0,0 1 0,0-1 0,-1 1 0,1 0 0,0-1 0,-1 1 0,1 0 0,0-1 0,-1 1 0,1 0 0,-1-1 0,1 1 0,0 0 0,-1 0 0,1 0 0,-1 0 0,0-1 0,-4 10 0,3 21 0,5-7 0,1-1 0,1 1 0,0-1 0,10 22 0,41 89 0,-24-62 0,-23-53 0,-9-18 0,0 0 0,0 0 0,0 0 0,0 0 0,0 0 0,0 0 0,0 0 0,0 0 0,0 0 0,0 0 0,0 0 0,0 0 0,0 0 0,0-1 0,0 1 0,1 0 0,-1 0 0,0 0 0,0 0 0,0 0 0,0 0 0,0 0 0,0 0 0,0 0 0,0 0 0,0 0 0,0 0 0,0 0 0,1 0 0,-1 0 0,0 0 0,0 0 0,0 0 0,0 0 0,0 0 0,0 0 0,0 0 0,0 0 0,0 0 0,0 0 0,0 0 0,1 0 0,-1 0 0,0 0 0,0 0 0,0 0 0,0 1 0,0-1 0,0 0 0,0 0 0,0 0 0,0 0 0,0 0 0,0 0 0,0 0 0,0 0 0,0 0 0,0 0 0,0 0 0,0 0 0,0 0 0,0 1 0,0-1 0,0 0 0,0 0 0,0 0 0,-8-30 0,5 23 0,-1-1 0,0 1 0,-1 0 0,-7-10 0,12 17 0,0 1 0,0-1 0,0 0 0,0 0 0,0 0 0,0 1 0,0-1 0,0 0 0,0 0 0,-1 0 0,1 1 0,0-1 0,0 0 0,0 0 0,0 0 0,0 0 0,0 1 0,-1-1 0,1 0 0,0 0 0,0 0 0,0 0 0,0 0 0,-1 1 0,1-1 0,0 0 0,0 0 0,0 0 0,-1 0 0,1 0 0,0 0 0,0 0 0,-1 0 0,1 0 0,0 0 0,0 0 0,0 0 0,-1 0 0,1 0 0,0 0 0,0 0 0,-1 0 0,1 0 0,0 0 0,0 0 0,0 0 0,-1-1 0,1 1 0,0 0 0,6 21 0,7 4 0,1-1 0,0 0 0,24 27 0,-4-5 0,55 67 0,-41-56 0,-47-56 0,0 0 0,0 0 0,0 0 0,0 0 0,0 0 0,0 0 0,-1 0 0,1 0 0,0 0 0,-1 0 0,1 0 0,-1 1 0,1-1 0,-1 0 0,1 0 0,-1 1 0,0-1 0,0 0 0,0 1 0,0-1 0,0 0 0,0 0 0,0 1 0,0-1 0,-1 2 0,0-2 0,0-1 0,0 1 0,0 0 0,0 0 0,0-1 0,0 1 0,0-1 0,-1 1 0,1-1 0,0 1 0,0-1 0,-1 0 0,1 0 0,0 1 0,-1-1 0,1 0 0,0 0 0,-1 0 0,-1-1 0,-7 0 0,-1 0 0,0-1 0,1-1 0,-18-5 0,8-3 0,0 1 0,1-2 0,0-1 0,1 0 0,1-1 0,0-1 0,1-1 0,-26-32 0,-7-16 0,-43-76 0,76 114 0,-171-270 0,180 283-114,1 0 1,0 0-1,1 0 0,0-1 0,1 1 1,1-1-1,0 0 0,1-1 0,0 1 1,1 0-1,2-28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57.71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3 24575,'141'-2'0,"151"4"0,-158 21 0,-126-23 0,1 1 0,0 0 0,-1 0 0,1 1 0,-1 1 0,1-1 0,-1 1 0,0 0 0,0 1 0,0 0 0,-1 1 0,9 5 0,-10-5 0,-1 1 0,1-1 0,-1 1 0,0 0 0,-1 1 0,1-1 0,-1 1 0,0 0 0,-1 0 0,0 0 0,0 0 0,0 1 0,2 13 0,20 82-1365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31.6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50 943 24575,'1'-5'0,"0"-1"0,1 1 0,0 0 0,0 0 0,0 0 0,0 0 0,1 0 0,0 0 0,0 1 0,0-1 0,1 1 0,0 0 0,8-8 0,11-15 0,121-153 0,17-32 0,-132 175 0,1 1 0,2 1 0,1 2 0,38-30 0,-46 45 0,1 2 0,1 1 0,0 1 0,1 1 0,0 1 0,54-14 0,30 5 0,0 0 0,-33 5 0,-54 13 0,45-14 0,-42 10 0,0 0 0,0 2 0,1 1 0,46 0 0,-36 2 0,41-9 0,-55 6 0,40-2 0,40 7 0,-172 0 0,-1 2 0,1 4 0,-92 18 0,-40 36 0,-28 6 0,211-63 0,-2 0 0,-1 1 0,1 0 0,0 1 0,0 1 0,1 1 0,0 1 0,0 0 0,-22 15 0,-65 50 0,-22 16 0,91-62 0,21-17 0,0 1 0,0 1 0,1 0 0,0 1 0,-15 20 0,-99 172 0,96-150 0,10-12 0,17-32 0,-1 0 0,0-1 0,-10 15 0,-11 22 0,23-39 0,-1 0 0,0 0 0,-1 0 0,0 0 0,0-1 0,-1 0 0,-7 8 0,13-15 0,0 0 0,0 0 0,0 1 0,0-1 0,-1 0 0,1 0 0,0 0 0,0 1 0,0-1 0,-1 0 0,1 0 0,0 0 0,0 0 0,-1 0 0,1 1 0,0-1 0,0 0 0,-1 0 0,1 0 0,0 0 0,0 0 0,-1 0 0,1 0 0,0 0 0,-1 0 0,1 0 0,0 0 0,0 0 0,-1 0 0,1 0 0,0 0 0,0 0 0,-1 0 0,1-1 0,0 1 0,0 0 0,-1 0 0,1 0 0,0 0 0,0 0 0,-1-1 0,1 1 0,0 0 0,0 0 0,0 0 0,0-1 0,-1 1 0,1 0 0,0 0 0,0-1 0,0 1 0,0-1 0,0-15 0,16-19 0,0 0 0,3 2 0,1 0 0,33-42 0,-50 71 0,11-14 0,27-27 0,2-1 0,-28 27 0,21-39 0,-25 38 0,1 0 0,22-26 0,22-17 0,-51 51 0,-13 13 0,-24 15 0,21-9 0,-49 21 0,2 3 0,-55 40 0,97-57 0,1 0 0,0 1 0,2 1 0,-1 0 0,-12 22 0,15-22 0,0 0 0,1 0 0,1 0 0,1 1 0,0 1 0,1 0 0,1 0 0,1 0 0,0 0 0,1 1 0,1 0 0,1 0 0,0 29 0,1-26 0,-1 0 0,-2-1 0,0 0 0,-8 24 0,6-23 0,0 1 0,2-1 0,-4 39 0,12 87 0,-2-128 0,1-1 0,1 0 0,1 0 0,1 0 0,13 29 0,-6-22 0,0-1 0,3-1 0,0 0 0,1-1 0,1-1 0,22 21 0,16 9 0,66 47 0,47 41 0,110 68 0,-238-176 0,39 39 0,-43-37 0,52 38 0,66 38 0,-108-78 0,0-3 0,94 41 0,-77-49-1365,-39-16-5461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48.4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1 24575,'-1'0'0,"0"0"0,0 1 0,1-1 0,-1 0 0,0 1 0,0-1 0,0 1 0,0-1 0,0 1 0,0-1 0,1 1 0,-1 0 0,0 0 0,0-1 0,1 1 0,-1 0 0,0 0 0,1 0 0,-1 0 0,1-1 0,-1 1 0,1 0 0,0 0 0,-1 0 0,1 0 0,0 0 0,0 0 0,0 0 0,0 0 0,0 0 0,0 0 0,0 0 0,0 0 0,0 2 0,5 36 0,1-20 0,1 1 0,1-1 0,1-1 0,1 1 0,0-2 0,23 29 0,5 0 0,45 40 0,-68-71 0,4 4 0,0 2 0,-2 0 0,0 2 0,-2 0 0,0 0 0,18 42 0,-26-44 0,0 0 0,4 28 0,-7-27 0,15 43 0,-10-38 0,-1 1 0,-1 0 0,-2 1 0,-1-1 0,-1 1 0,-1 0 0,-4 46 0,0-357 0,-2 244 0,-2 0 0,-2 1 0,-1-1 0,-2 1 0,-2 1 0,-32-66 0,29 75 45,-1 0-1,-33-41 1,-17-25-1544,49 62-5327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17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24575,'769'0'0,"-725"2"0,0 2 0,0 2 0,-1 1 0,80 26 0,40 1 0,-27-7 0,-86-15 0,82 7 0,-102-14 0,0 2 0,0 2 0,0 0 0,-1 2 0,35 19 0,-18-10 0,379 177 0,-391-182-1365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06.09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24575,'43'0'0,"0"3"0,77 13 0,-95-10 0,0 0 0,-1 2 0,0 1 0,0 1 0,-1 1 0,23 14 0,-30-15 0,-1 0 0,0 1 0,0 1 0,-1 0 0,21 25 0,-28-28 0,0 0 0,-1 1 0,-1 0 0,1 0 0,-1 0 0,-1 1 0,0 0 0,0 0 0,-1 0 0,2 17 0,-3-18 0,-1-6 0,0 0 0,0 1 0,-1-1 0,1 1 0,-1-1 0,0 1 0,0-1 0,-1 1 0,1-1 0,-1 0 0,0 1 0,-1 4 0,1-9 0,1 0 0,0 0 0,0 0 0,0 0 0,0 0 0,0 0 0,0 0 0,0 1 0,0-1 0,0 0 0,0 0 0,0 0 0,-1 0 0,1 0 0,0 0 0,0 0 0,0 0 0,0 0 0,0 0 0,0 0 0,0 1 0,-1-1 0,1 0 0,0 0 0,0 0 0,0 0 0,0 0 0,0 0 0,-1 0 0,1 0 0,0 0 0,0 0 0,0 0 0,0 0 0,0-1 0,0 1 0,-1 0 0,1 0 0,0 0 0,0 0 0,0 0 0,0 0 0,0 0 0,0 0 0,0 0 0,-1 0 0,1-1 0,-5-8 0,-1-11 0,6 19 0,-6-21 0,-1 1 0,-1 0 0,-1 0 0,-13-23 0,-3-6 0,19 36 0,0 1 0,-1 0 0,-1 0 0,0 1 0,0-1 0,-1 2 0,-14-14 0,16 18 0,-41-32 0,45 37 0,1 0 0,-1 0 0,0 1 0,0-1 0,0 1 0,0 0 0,-1 0 0,1 0 0,0 0 0,0 0 0,-1 1 0,1-1 0,0 1 0,-1 0 0,-4 1 0,6-1 0,0 1 0,1 0 0,-1 0 0,0 0 0,1 0 0,-1 0 0,1 0 0,-1 0 0,1 0 0,0 0 0,-1 1 0,1-1 0,0 1 0,0-1 0,0 1 0,0-1 0,0 1 0,0 0 0,1-1 0,-1 1 0,0 0 0,1 0 0,-1 0 0,1-1 0,0 1 0,-1 3 0,0 7 0,0 0 0,2 23 0,0-24 0,1 36 0,3 0 0,1 0 0,3-1 0,24 74 0,-23-75 23,-8-36-221,0 0 0,0 0-1,0 0 1,1 0 0,1 0-1,5 10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08.72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2 24575,'97'-1'0,"104"3"0,-119 9 0,5 1 0,-67-11 0,10-1 0,0 2 0,-1 1 0,0 1 0,45 13 0,177 43 0,-122-33 0,-111-22 0,0 1 0,0 1 0,17 9 0,-20-8 0,1-1 0,0-1 0,0 0 0,20 4 0,-7-4 0,0 2 0,42 18 0,-39-13 0,51 12 0,-34-15 0,-1 2 0,0 3 0,84 37 0,-65-26 0,-49-20 0,0 0 0,19 11 0,14 13 0,-2 2 0,0 3 0,-3 2 0,61 60 0,-63-52 0,46 61 0,-74-83 0,-2 2 0,-1 0 0,0 0 0,9 33 0,-5-15 0,-3-9-1365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11.4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 24575,'180'-2'0,"194"5"0,-336 0 0,73 17 0,-72-12 0,64 7 0,-52-13 0,-20-2 0,0 2 0,0 1 0,0 2 0,34 9 0,-37-7 0,1-1 0,46 3 0,-67-8 0,6 1 0,-1 1 0,0 1 0,23 8 0,-22-6 0,-1-2 0,2 0 0,17 3 0,42-2 0,-56-6 0,0 2 0,0 0 0,-1 1 0,1 1 0,23 8 0,-5 1 0,-1 1 0,-1 2 0,0 2 0,-1 1 0,52 39 0,-46-28 0,-8-6 0,41 40 0,-64-55 0,0 1 0,-1-1 0,0 2 0,0-1 0,-1 1 0,0 0 0,-1 0 0,0 0 0,5 17 0,-3 6 0,-1 0 0,4 59 0,-8-62 0,0-20 0,0 0 0,1 0 0,0-1 0,0 1 0,7 13 0,10 30 0,-11-16 0,-3 1 0,0-1 0,0 71 0,-7-78-1365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17.9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81 24575,'0'-1'0,"1"0"0,-1 0 0,1 0 0,-1 0 0,1 0 0,-1 0 0,1 1 0,-1-1 0,1 0 0,0 0 0,-1 1 0,1-1 0,0 0 0,0 1 0,0-1 0,0 1 0,-1-1 0,1 1 0,0-1 0,0 1 0,0 0 0,0-1 0,0 1 0,0 0 0,0 0 0,2 0 0,32-5 0,-30 5 0,42-2 0,0 2 0,0 2 0,49 9 0,-73-8 0,1 0 0,-2 1 0,1 2 0,0 0 0,32 15 0,-25-7 0,-3-2 0,-1 1 0,49 33 0,-75-46 0,0 0 0,1 0 0,-1 0 0,0 0 0,0 0 0,0 0 0,0 0 0,1 0 0,-1 0 0,0 0 0,0 1 0,0-1 0,0 0 0,1 0 0,-1 0 0,0 0 0,0 0 0,0 0 0,0 1 0,0-1 0,0 0 0,0 0 0,1 0 0,-1 0 0,0 1 0,0-1 0,0 0 0,0 0 0,0 0 0,0 1 0,0-1 0,0 0 0,0 0 0,0 0 0,0 1 0,0-1 0,0 0 0,0 0 0,0 0 0,0 0 0,0 1 0,0-1 0,-1 0 0,1 0 0,0 0 0,0 0 0,0 1 0,0-1 0,0 0 0,0 0 0,0 0 0,-1 0 0,1 0 0,0 1 0,0-1 0,0 0 0,0 0 0,-1 0 0,-17 3 0,-24-7 0,5-5 0,-43-17 0,42 12 0,-40-8 0,51 15 0,-1-2 0,2-1 0,-37-19 0,-11-4 0,55 25 0,0 0 0,0-1 0,-17-13 0,66 38 0,2-2 0,0-2 0,37 10 0,-57-18 0,-8-2 0,0 0 0,1-1 0,-1 0 0,0 0 0,1 0 0,-1 0 0,1-1 0,5 0 0,-9 0 0,-1 0 0,0 0 0,0 0 0,0 0 0,0 0 0,1 0 0,-1 0 0,0 0 0,0 0 0,0 0 0,0 0 0,0 0 0,1 0 0,-1-1 0,0 1 0,0 0 0,0 0 0,0 0 0,0 0 0,0 0 0,1 0 0,-1 0 0,0-1 0,0 1 0,0 0 0,0 0 0,0 0 0,0 0 0,0-1 0,0 1 0,0 0 0,0 0 0,0 0 0,0 0 0,0 0 0,0-1 0,0 1 0,0 0 0,0 0 0,0 0 0,0 0 0,0-1 0,0 1 0,-6-10 0,-11-7 0,16 16 0,-37-28 0,35 27 0,0 0 0,0 1 0,1-1 0,-1 1 0,-1-1 0,1 1 0,0 0 0,0 1 0,0-1 0,0 0 0,-1 1 0,-4-1 0,8 2 0,-1-1 0,1 0 0,0 0 0,-1 0 0,1 0 0,0 0 0,0 0 0,-1 1 0,1-1 0,0 0 0,-1 0 0,1 0 0,0 1 0,0-1 0,0 0 0,-1 0 0,1 1 0,0-1 0,0 0 0,0 0 0,-1 1 0,1-1 0,0 0 0,0 1 0,0-1 0,0 0 0,0 1 0,0-1 0,0 0 0,0 0 0,0 1 0,0-1 0,0 0 0,0 1 0,0-1 0,0 0 0,0 1 0,0-1 0,0 0 0,0 1 0,0-1 0,1 0 0,-1 1 0,8 18 0,-4-11 0,-3-5 0,1 1 0,-2-1 0,1 0 0,0 1 0,-1-1 0,1 1 0,-1-1 0,0 1 0,0-1 0,0 0 0,-1 1 0,1-1 0,-1 1 0,0-1 0,0 0 0,-3 7 0,0-2 0,-1 1 0,-1-1 0,1 0 0,-12 12 0,16-19 0,1-1 0,-1 1 0,0-1 0,1 1 0,-1 0 0,1-1 0,-1 1 0,1 0 0,-1-1 0,1 1 0,0 0 0,-1 0 0,1-1 0,0 1 0,-1 0 0,1 0 0,0 0 0,0-1 0,0 1 0,0 0 0,0 0 0,0 0 0,0 0 0,0-1 0,0 1 0,0 0 0,1 0 0,-1 0 0,0-1 0,0 1 0,1 0 0,-1 0 0,1-1 0,-1 1 0,0 0 0,1-1 0,-1 1 0,1 0 0,0-1 0,-1 1 0,1-1 0,-1 1 0,1-1 0,0 1 0,0-1 0,-1 1 0,1-1 0,0 0 0,0 1 0,-1-1 0,1 0 0,2 1 0,6 2 0,1-1 0,0 0 0,16 2 0,-12-2 0,138 16 0,-16-3 0,-61-7 0,1-4 0,84-6 0,-41 0 0,-80 1 0,-23 0 0,0 0 0,1 2 0,-1-1 0,0 2 0,0 0 0,0 1 0,-1 1 0,18 6 0,92 38 0,-125-48 0,1 0 0,0 0 0,-1 0 0,1 1 0,0-1 0,-1 0 0,1 1 0,0-1 0,-1 1 0,1-1 0,-1 1 0,1-1 0,-1 1 0,1-1 0,-1 1 0,1-1 0,-1 1 0,1 0 0,-1-1 0,1 2 0,-12 2 0,-29-5 0,37 1 0,-20-1 0,0 0 0,0-2 0,0-1 0,0-1 0,1 0 0,-1-2 0,-30-13 0,-218-112 0,257 125 0,0 1 0,1-2 0,0 0 0,0-1 0,1 0 0,0-1 0,-13-13 0,24 23 0,1-1 0,0 1 0,-1 0 0,1-1 0,-1 1 0,1 0 0,-1-1 0,1 1 0,0 0 0,-1-1 0,1 1 0,0-1 0,0 1 0,-1-1 0,1 1 0,0-1 0,0 1 0,0-1 0,-1 1 0,1-1 0,0 1 0,0-1 0,0 0 0,0 1 0,0-1 0,0 1 0,0-1 0,0 1 0,0-1 0,0 1 0,1-1 0,-1 1 0,0-1 0,0 1 0,0-1 0,1 0 0,0 1 0,1-1 0,-1 1 0,1-1 0,-1 1 0,0 0 0,1-1 0,-1 1 0,1 0 0,-1 0 0,1 0 0,-1 0 0,3 1 0,48 10 0,222 97 0,-261-102 0,232 115 0,-195-95 0,-1 1 0,-1 3 0,-1 2 0,56 51 0,-87-69 0,-1 0 0,0 2 0,-1 0 0,19 29 0,39 77 0,-41-67 0,-6-10 0,-2 0 0,27 76 0,-45-98 0,-1 1 0,-1-1 0,0 1 0,-2 0 0,-1 0 0,-4 30 0,1 16 0,13 50 0,-6-93 0,-1 0 0,-2 0 0,0 1 0,-5 38 0,-5-16 0,6-46-28,1-10 97,1-11-1475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66 1 24575,'-4'4'0,"-1"6"0,0 4 0,1 9 0,1 3 0,-3 2 0,0 5 0,-3 3 0,-1 1 0,3-2 0,1-4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38.2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0 517 24575,'379'0'0,"-362"0"0,-1-2 0,1 0 0,0-1 0,-1 0 0,0-1 0,28-12 0,-8 0 0,58-35 0,110-70 0,-183 107 0,0 0 0,32-33 0,-11 11 0,71-67 0,-39 28 0,-74 75 0,1 0 0,-1 0 0,0 0 0,0 0 0,1 0 0,-1 0 0,0 0 0,0 0 0,1-1 0,-1 1 0,0 0 0,0 0 0,0 0 0,1 0 0,-1 0 0,0-1 0,0 1 0,0 0 0,0 0 0,1 0 0,-1-1 0,0 1 0,0 0 0,0 0 0,0-1 0,0 1 0,0 0 0,0 0 0,0-1 0,0 1 0,0 0 0,0 0 0,0-1 0,0 1 0,0 0 0,0 0 0,0-1 0,0 1 0,0 0 0,0 0 0,0-1 0,0 1 0,0 0 0,0 0 0,0 0 0,-1-1 0,-15 1 0,-42 13 0,36-7 0,-12 1 0,0 1 0,1 2 0,0 2 0,-48 23 0,-110 84 0,73-42 0,-61 29 0,161-93 0,-1 0 0,2 1 0,0 1 0,0 0 0,2 1 0,0 1 0,1 1 0,0 0 0,-15 28 0,23-30 0,0 0 0,1 0 0,0 0 0,2 1 0,0 0 0,0 0 0,1 19 0,1-21 0,0-14 0,1 0 0,0 1 0,0-1 0,-1 1 0,1-1 0,0 0 0,0 1 0,0-1 0,1 1 0,-1-1 0,0 0 0,0 1 0,1-1 0,-1 0 0,1 1 0,-1-1 0,1 0 0,0 0 0,-1 1 0,1-1 0,0 0 0,0 0 0,0 0 0,1 2 0,0-3 0,-1 0 0,1 0 0,-1 0 0,1 0 0,-1 0 0,0-1 0,1 1 0,-1 0 0,1-1 0,-1 1 0,0-1 0,1 1 0,-1-1 0,0 0 0,0 1 0,1-1 0,-1 0 0,0 0 0,0 0 0,0 0 0,0 0 0,0 0 0,0 0 0,1-2 0,11-11 0,25-27 0,2 2 0,66-50 0,66-42 0,-167 128 0,64-45 0,82-73 0,-110 83 0,3 2 0,94-60 0,-136 94 0,0 1 0,1 0 0,-1 0 0,0 0 0,0 1 0,1-1 0,-1 0 0,0 1 0,1-1 0,-1 1 0,5 0 0,-7 0 0,0 0 0,0 0 0,0 0 0,0 0 0,1 0 0,-1 0 0,0 0 0,0 0 0,0 0 0,0 0 0,1 0 0,-1 0 0,0 1 0,0-1 0,0 0 0,0 0 0,0 0 0,1 0 0,-1 0 0,0 0 0,0 0 0,0 1 0,0-1 0,0 0 0,0 0 0,0 0 0,0 0 0,1 0 0,-1 1 0,0-1 0,0 0 0,0 0 0,0 0 0,0 1 0,0-1 0,0 0 0,0 0 0,0 0 0,0 0 0,0 1 0,0-1 0,0 0 0,0 0 0,0 1 0,-13 12 0,-27 14 0,-1-2 0,-1-2 0,-86 34 0,22-10 0,92-39 0,0 1 0,1 0 0,-22 19 0,-4 3 0,13-12 0,-134 106 0,142-109 0,1 2 0,0-1 0,2 2 0,0 0 0,1 1 0,-15 29 0,21-33 0,2 0 0,0 0 0,1 1 0,0-1 0,2 1 0,-4 31 0,7 106 0,0-10 0,-1-134-273,0 0 0,-1-1 0,-1 1 0,-3 10 0,-4 6-6553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39.7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24575,'4'0'0,"9"0"0,6 0 0,13 0 0,16 0 0,4 0 0,6 0 0,4 0 0,-4 0 0,-8 0 0,-8 0 0,-4 0 0,-4 0 0,-4 0 0,-7 0-8191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43.3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24575,'16'0'0,"26"-1"0,-1 2 0,1 1 0,-1 3 0,72 16 0,-52-1 0,102 51 0,-132-54 0,-1 2 0,-1 1 0,-1 2 0,29 27 0,19 15 0,-42-37-341,0 3 0,-2 0-1,35 43 1,-51-52-6485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45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162 0 24575,'1'1'0,"1"-1"0,-1 1 0,1-1 0,0 1 0,-1 0 0,1 0 0,-1-1 0,0 1 0,1 0 0,-1 1 0,0-1 0,1 0 0,-1 0 0,0 0 0,0 1 0,0-1 0,0 1 0,0-1 0,0 1 0,-1-1 0,1 1 0,0 1 0,13 38 0,-9-7 0,-2 1 0,-1 1 0,-4 64 0,-1-19 0,5-22 0,0-37 0,-1 0 0,-1 0 0,-2 0 0,-6 37 0,-11-7 0,-2 8 0,14-42 0,0 0 0,0-1 0,-2-1 0,0 1 0,-1-1 0,-1-1 0,-16 19 0,27-33 0,-4 3-114,1 0 1,-1 1-1,0-2 0,0 1 0,0 0 1,-1-1-1,1 0 0,-1 0 0,1 0 1,-1-1-1,-7 3 0,-6 1-6712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59.3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86 945 24575,'0'1'0,"0"0"0,1 0 0,-1 0 0,1 0 0,-1 0 0,1 0 0,0 0 0,-1 0 0,1 0 0,0-1 0,0 1 0,0 0 0,0 0 0,-1-1 0,1 1 0,0 0 0,0-1 0,0 1 0,0-1 0,0 1 0,3 0 0,27 9 0,-26-8 0,21 4 0,0-1 0,0 0 0,51 0 0,80-10 0,-135 2 0,0-1 0,32-10 0,-104 11 0,-17 2 0,-50 2 0,160-7 0,5-2 0,68-1 0,-77 9 0,-29 0 0,-28 0 0,-310 1 0,543-1 0,-293 0 0,45 0 0,27 0 0,9 0 0,442 0 0,-436-1 0,0 0 0,-1-1 0,1 0 0,-1 0 0,0 0 0,0-1 0,13-7 0,-11 6 0,0 0 0,1 0 0,-1 1 0,16-3 0,-7 4 0,2 0 0,-35 1 0,-421 3 0,877-2 0,-424-2 0,0 0 0,-1-1 0,1-1 0,-1-1 0,1 0 0,-1-1 0,31-17 0,-27 13 0,-1 1 0,1 1 0,0 1 0,26-5 0,-210 17 0,144-3 0,5-1 0,1 1 0,-1 0 0,1 1 0,0 0 0,0 1 0,-15 6 0,28-10 0,0 0 0,-1 0 0,1 0 0,0 0 0,-1 0 0,1 0 0,0 0 0,-1 1 0,1-1 0,0 0 0,0 0 0,-1 0 0,1 1 0,0-1 0,0 0 0,-1 0 0,1 0 0,0 1 0,0-1 0,0 0 0,-1 1 0,1-1 0,0 0 0,0 0 0,0 1 0,0-1 0,0 0 0,0 1 0,0-1 0,-1 0 0,1 1 0,0-1 0,0 0 0,0 1 0,11 4 0,18-1 0,-8-3 0,-1 0 0,0-2 0,0 0 0,1-1 0,-1-1 0,-1-1 0,1 0 0,27-11 0,192-94 0,-211 94 0,0-1 0,-2-1 0,1-2 0,-2 0 0,44-45 0,0 1 0,79-79 0,-90 83 0,-46 46 0,-1 0 0,0-1 0,-1-1 0,0 1 0,8-20 0,33-82 0,-41 91 0,-9 23 0,0 0 0,0 0 0,-1 0 0,1 0 0,-1 0 0,1 0 0,-1-1 0,0 1 0,1 0 0,-1 0 0,0 0 0,0 0 0,-1 0 0,1 0 0,0-1 0,-1 1 0,1 0 0,-2-2 0,1 3 0,0 0 0,0-1 0,0 1 0,0 1 0,0-1 0,-1 0 0,1 0 0,0 0 0,0 0 0,-1 1 0,1-1 0,0 1 0,-1-1 0,1 1 0,-1-1 0,1 1 0,-1 0 0,1 0 0,-1 0 0,1 0 0,-1 0 0,1 0 0,-1 0 0,1 0 0,-1 1 0,-2 0 0,-7 2 0,-1 1 0,0 0 0,1 1 0,0 1 0,0 0 0,0 0 0,1 1 0,0 0 0,0 1 0,1 0 0,0 1 0,0 0 0,-8 11 0,10-8 0,0 1 0,1 0 0,1 0 0,-7 21 0,8-20 0,-1 0 0,0 0 0,-1-1 0,-12 20 0,-11 10 0,-2-2 0,-46 47 0,62-72 0,-2-1 0,0-1 0,0 0 0,-2-1 0,1-1 0,-2-1 0,-37 16 0,24-14 0,1 2 0,0 1 0,1 2 0,1 1 0,-43 35 0,47-35 0,0-1 0,-1-1 0,-39 18 0,-91 31 0,142-60 0,-24 10 0,-2-2 0,0-2 0,0-1 0,-1-3 0,-1-1 0,1-2 0,-50 0 0,78-5 0,0 0 0,1 1 0,-1 0 0,1 1 0,-1 1 0,1 0 0,-23 9 0,7-2 24,0-1 0,0-2 0,0 0 0,-47 3 0,-119-4-1509,170-7-5341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53.3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 24575,'64'-1'0,"-16"0"0,0 2 0,71 9 0,120 24 0,-180-24 0,59 17 0,-77-16 0,1-2 0,0-1 0,83 4 0,-96-10 0,0 1 0,0 2 0,0 1 0,0 1 0,-1 2 0,27 11 0,48 14 0,-37-13 0,-1 4 0,93 49 0,-118-51 0,0 1 0,42 37 0,-44-32 0,165 139 0,-122-96 0,115 77 0,-142-115 0,-1 2 0,-2 3 0,-2 2 0,56 58 0,-101-95 0,24 27 0,-2 0 0,0 2 0,-2 0 0,19 39 0,12 21 0,3 6 0,-31-41 0,-2 1 0,19 73 0,16 34 0,-39-99 0,-12-44 0,-2 1 0,-1 0 0,0 0 0,-2 1 0,1 28 0,-7 323 0,0-344 0,-11 62 0,6-56 0,5-28 0,-1 0 0,0 0 0,-1-1 0,0 0 0,-1 1 0,0-2 0,-7 11 0,-15 29 0,15-20 0,-43 88 0,39-89 0,-33 40 0,28-40 0,-21 36 0,-10 31-1365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4:01.7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 24575,'0'3'0,"0"7"0,0 4 0,0 5 0,0 2 0,0 2 0,0 1 0,-4 1 0,3-9 0,1-10 0,9-6 0,7-4 0,5-9 0,2-6 0,6 0 0,2 0 0,-5 2-8191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3:25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3:30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3:36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3:41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3:43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05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08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11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3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54 24575,'-1'16'0,"-1"-1"0,0 0 0,-4 16 0,2-16 0,1 0 0,1 0 0,0 18 0,2-31 0,0 0 0,0-1 0,0 1 0,0 0 0,-1 0 0,1-1 0,-1 1 0,1 0 0,-1-1 0,1 1 0,-1-1 0,0 1 0,0 0 0,0-1 0,0 0 0,0 1 0,0-1 0,0 0 0,0 1 0,0-1 0,-3 2 0,3-3 0,0 0 0,0 1 0,0-1 0,0 0 0,0 0 0,0 0 0,0 0 0,0 0 0,0 0 0,0 0 0,0 0 0,0 0 0,1-1 0,-1 1 0,0 0 0,0-1 0,0 1 0,0 0 0,0-1 0,0 1 0,1-1 0,-1 0 0,0 1 0,0-1 0,1 0 0,-1 1 0,0-1 0,1 0 0,-1 0 0,1 1 0,-1-1 0,1 0 0,-1 0 0,1 0 0,0 0 0,-1 0 0,1 0 0,0 1 0,-1-3 0,-2-10 0,1-1 0,-1 1 0,2-1 0,0 1 0,1-1 0,0 1 0,4-25 0,-3 26 0,-1 11 0,0 0 0,0 1 0,-1-1 0,1 1 0,0-1 0,1 0 0,-1 1 0,0-1 0,0 1 0,0-1 0,0 1 0,0-1 0,1 0 0,-1 1 0,0-1 0,0 1 0,1-1 0,-1 1 0,0-1 0,1 1 0,-1-1 0,0 1 0,1 0 0,-1-1 0,1 0 0,10 10 0,12 36 0,-16-30 0,-4-13-118,-3-9 156,-4-28 162,-14-45-1685,13 64-5341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54.19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0 499 24575,'3'-3'0,"0"-1"0,-1 1 0,0-1 0,0 0 0,0 0 0,0 0 0,-1 0 0,1 0 0,-1 0 0,0 0 0,0 0 0,0-8 0,1-57 0,-2 48 0,-1-330-1365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3:48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3:49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49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3:56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3:59.3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00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24575,'0'2'0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53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54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01.0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3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24575,'3'0'0,"4"0"0,2 0 0,3 0 0,-6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56.4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18 24575,'0'-1'0,"1"0"0,-1 0 0,1 0 0,-1 0 0,1 0 0,-1 0 0,1 0 0,0 0 0,-1 0 0,1 1 0,0-1 0,0 0 0,0 0 0,-1 1 0,1-1 0,0 1 0,0-1 0,0 1 0,0-1 0,0 1 0,0-1 0,0 1 0,0 0 0,0 0 0,0 0 0,0-1 0,1 1 0,-1 0 0,0 0 0,0 0 0,0 1 0,2-1 0,37 4 0,148 49 0,-143-42 0,-2 2 0,0 2 0,42 20 0,119 71 0,-156-80 0,3 4 0,57 46 0,15 9 0,-55-43 0,89 50 0,-137-80 0,0 1 0,0 0 0,23 22 0,9 6 0,56 48-641,-97-78-83,22 18-6102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41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42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44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04.0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17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 24575,'2'4'0,"1"1"0,0-1 0,1 1 0,-1-1 0,1 0 0,0 0 0,0-1 0,0 1 0,0-1 0,7 4 0,-11-7 0,1 0 0,0 0 0,-1-1 0,1 1 0,0 0 0,-1 0 0,1-1 0,-1 1 0,1 0 0,0-1 0,-1 1 0,1-1 0,-1 1 0,1-1 0,-1 1 0,0-1 0,1 1 0,-1-1 0,1 1 0,-1-1 0,0 0 0,0 1 0,1-1 0,-1 0 0,0 1 0,0-1 0,0 1 0,1-1 0,-1 0 0,0 0 0,0 1 0,0-1 0,0 0 0,0 1 0,-1-1 0,1-1 0,0-32 0,0 30 0,0-1 0,-1 2 0,1 0 0,-1 1 0,1-1 0,0 0 0,0 0 0,0 1 0,1-1 0,-1 0 0,0 1 0,1-1 0,0 0 0,0 1 0,1-4 0,-1 9 0,1-1 0,-1 1 0,0 0 0,0 0 0,-1 0 0,1 0 0,-1 0 0,1 0 0,-1 0 0,0 5 0,0-8 0,3 32 0,8 34 0,-6-40 0,0 0 0,0 43 0,-5-64 0,0 0 0,-1-1 0,1 1 0,0-1 0,1 1 0,-1-1 0,1 1 0,0-1 0,0 1 0,0-1 0,1 0 0,3 8 0,-5-12 0,0 0 0,0 0 0,0 1 0,0-1 0,0 0 0,0 0 0,0 0 0,0 0 0,0 0 0,0 1 0,0-1 0,0 0 0,0 0 0,0 0 0,-1 0 0,1 1 0,0-1 0,0 0 0,0 0 0,0 0 0,0 0 0,0 0 0,0 0 0,0 1 0,-1-1 0,1 0 0,0 0 0,0 0 0,0 0 0,0 0 0,0 0 0,-1 0 0,1 0 0,0 0 0,0 0 0,0 0 0,0 0 0,-1 0 0,1 0 0,0 0 0,0 0 0,0 0 0,0 0 0,-1 0 0,1 0 0,0 0 0,0 0 0,0 0 0,0 0 0,0 0 0,-1 0 0,1 0 0,0 0 0,0 0 0,0-1 0,0 1 0,0 0 0,-1 0 0,1 0 0,0 0 0,0 0 0,0 0 0,0 0 0,0-1 0,0 1 0,-2 21 0,1-9 0,-4-25 0,-10-48-1365,11 44-5461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18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88 24575,'227'15'0,"-48"-1"0,-166-15 0,-21-2 0,-27-5 0,-146-21 0,-150-30 0,307 50 0,36 4 0,48 3 0,-57 2 0,821 3-1365,-799-3-5461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20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16 24575,'-3'2'0,"-2"1"0,-4 0 0,-2 0 0,-4 1 0,-3 0 0,1 0 0,0-2 0,0 0 0,2-1 0,2-3 0,4-3 0,3-4 0,3-5 0,2 0-8191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24575,'0'-2'0,"3"-1"0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21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24575,'138'14'0,"143"0"0,-264-11 0,-25 2 0,-30 5 0,-66-1-330,-125-6 0,191-3-375,9 0-6121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22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24575,'-2'2'0,"-2"4"0,-1 0 0,-1 2 0,-1 2 0,-2 2 0,0 0 0,3 2 0,3-2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6:43.0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1 224 24575,'6'-1'0,"0"1"0,0-1 0,0 0 0,0-1 0,0 0 0,0 0 0,0 0 0,-1 0 0,1-1 0,-1 0 0,10-7 0,4-4 0,31-31 0,-4 4 0,-41 37 0,26-21 0,59-35 0,-89 59 0,0 1 0,-1-1 0,1 1 0,0-1 0,0 1 0,0 0 0,0-1 0,0 1 0,0 0 0,0-1 0,0 1 0,0 0 0,0 0 0,0 0 0,0 0 0,0 0 0,0 0 0,0 0 0,0 0 0,0 0 0,0 1 0,0-1 0,0 0 0,-1 1 0,1-1 0,0 1 0,1 0 0,-1 0 0,0 0 0,0 1 0,0-1 0,0 0 0,-1 1 0,1-1 0,0 1 0,-1-1 0,1 1 0,-1 0 0,0-1 0,1 1 0,-1-1 0,0 4 0,0 3 0,0-1 0,-1 1 0,0-1 0,0 1 0,-1-1 0,-3 10 0,-5 4 0,0 0 0,-27 35 0,26-40 0,0 0 0,1 1 0,1 1 0,-13 31 0,14-26 0,5-15 0,0 1 0,0-1 0,0 1 0,1 0 0,1 0 0,-1 17 0,2-25 0,0 0 0,0 0 0,0-1 0,0 1 0,0 0 0,0 0 0,0 0 0,1-1 0,-1 1 0,0 0 0,1 0 0,-1-1 0,0 1 0,1 0 0,-1 0 0,1-1 0,-1 1 0,1-1 0,0 1 0,-1 0 0,1-1 0,0 1 0,-1-1 0,1 0 0,0 1 0,-1-1 0,1 1 0,0-1 0,0 0 0,0 0 0,-1 1 0,1-1 0,0 0 0,0 0 0,0 0 0,1 0 0,34-7 0,-24 3 0,63-20 0,0-3 0,115-60 0,-107 47 0,-69 33 0,0 1 0,-1 0 0,2 1 0,-1 0 0,1 1 0,-1 1 0,25-3 0,-37 6 0,0 0 0,-1 0 0,1 0 0,0 0 0,-1 0 0,1 1 0,0-1 0,-1 0 0,1 1 0,0 0 0,-1-1 0,1 1 0,-1 0 0,1 0 0,-1 0 0,1 0 0,-1 0 0,0 0 0,1 0 0,-1 0 0,0 0 0,2 3 0,-2-1 0,0-1 0,0 1 0,0 0 0,0 0 0,-1-1 0,1 1 0,-1 0 0,1 0 0,-1-1 0,0 1 0,0 0 0,-1 5 0,-1 1 0,0 0 0,0 0 0,-1 0 0,0-1 0,-1 1 0,1-1 0,-8 11 0,2-7 0,-1 0 0,0-1 0,-1-1 0,-1 0 0,-21 16 0,18-15 0,1 0 0,-20 21 0,26-17 0,8-15 0,0 1 0,0-1 0,0 1 0,0-1 0,0 0 0,0 1 0,0-1 0,1 0 0,-1 1 0,0-1 0,0 0 0,0 0 0,0 1 0,1-1 0,-1 0 0,0 1 0,0-1 0,1 0 0,-1 0 0,0 0 0,1 1 0,-1-1 0,0 0 0,0 0 0,1 0 0,-1 0 0,1 1 0,2-1 0,0 1 0,1-1 0,-1 1 0,0-1 0,0 0 0,0-1 0,1 1 0,2-1 0,52-12 0,-1-2 0,72-30 0,-75 25 0,2 1 0,93-17 0,-144 35 0,1 0 0,0 0 0,1 0 0,-1 1 0,13 1 0,-18-1 0,0 0 0,0 0 0,0 0 0,0 0 0,0 1 0,0-1 0,0 0 0,0 1 0,0-1 0,0 1 0,0-1 0,0 1 0,0-1 0,-1 1 0,1 0 0,0-1 0,0 1 0,-1 0 0,1 0 0,0 0 0,-1 0 0,1-1 0,-1 1 0,1 0 0,-1 0 0,0 0 0,1 0 0,-1 0 0,0 0 0,0 0 0,1 0 0,-1 0 0,0 0 0,0 0 0,0 0 0,0 0 0,-1 2 0,0 3 0,0 0 0,-1 0 0,0 0 0,0-1 0,-1 1 0,0 0 0,0-1 0,0 0 0,0 0 0,-1 0 0,0 0 0,0 0 0,0-1 0,0 0 0,-9 6 0,-9 8 0,-2-2 0,-26 14 0,33-20 0,13-8 0,-3 3 0,1-1 0,-1 0 0,0-1 0,-1 0 0,1 0 0,-12 2 0,19-4 0,-1-1 0,1 0 0,-1 0 0,1 0 0,-1 0 0,1 0 0,-1 1 0,0-1 0,1 0 0,-1 0 0,1-1 0,-1 1 0,1 0 0,-1 0 0,0 0 0,1 0 0,-1 0 0,1-1 0,-1 1 0,1 0 0,-1 0 0,1-1 0,-1 1 0,1 0 0,0-1 0,-1 1 0,1-1 0,-1 1 0,1 0 0,0-1 0,-1 1 0,1-1 0,0 1 0,-1-1 0,1 1 0,0-1 0,0 1 0,0-1 0,-1 0 0,1 1 0,0-1 0,0 1 0,0-1 0,0 1 0,0-1 0,0 1 0,0-1 0,0 0 0,0 1 0,1-1 0,-1 1 0,0-1 0,0 1 0,0-1 0,1 1 0,-1-1 0,1-3 0,1 0 0,0 0 0,-1 1 0,1-1 0,0 1 0,5-6 0,1 1 0,1 0 0,0 1 0,0 0 0,0 0 0,1 1 0,0 0 0,20-8 0,80-23 0,-85 30 0,33-11 0,159-40 0,-213 57 0,-1 0 0,1 1 0,0-1 0,0 1 0,0 0 0,0 0 0,0 0 0,0 1 0,0-1 0,0 1 0,-1 0 0,1 0 0,0 0 0,0 1 0,6 3 0,-8-3 0,0-1 0,0 1 0,-1 0 0,1 1 0,0-1 0,-1 0 0,1 0 0,-1 1 0,0-1 0,0 1 0,0-1 0,0 1 0,0-1 0,0 1 0,-1 0 0,1-1 0,-1 1 0,0 0 0,0 0 0,0-1 0,0 1 0,0 0 0,-1 3 0,0 0 0,-1 1 0,0-1 0,0 0 0,0 1 0,-1-1 0,0 0 0,0 0 0,0-1 0,-1 1 0,0-1 0,0 1 0,0-1 0,-1 0 0,0-1 0,0 1 0,0-1 0,0 0 0,-1 0 0,-11 6 0,-5 1 0,0-1 0,-1 0 0,0-2 0,-26 6 0,-3-2 0,-1-2 0,0-2 0,-55-1 0,-165-8 0,104-2 0,27 1 0,-156 5 0,290-2 0,1 0 0,-1 0 0,1 1 0,-10 3 0,15-5 0,1 1 0,0-1 0,-1 0 0,1 1 0,0-1 0,0 1 0,-1 0 0,1-1 0,0 1 0,0 0 0,0 0 0,0 0 0,0-1 0,0 1 0,0 0 0,0 1 0,0-1 0,0 0 0,0 0 0,1 0 0,-1 0 0,1 1 0,-1-1 0,1 0 0,-1 1 0,1-1 0,-1 0 0,1 1 0,0-1 0,0 2 0,1-1 0,0-1 0,0 1 0,0-1 0,0 1 0,0-1 0,1 0 0,-1 0 0,0 0 0,1 0 0,-1 0 0,1 0 0,-1 0 0,1 0 0,0 0 0,-1-1 0,1 1 0,0-1 0,-1 1 0,1-1 0,0 0 0,-1 0 0,4 1 0,-1-1 0,49 7 0,0-2 0,106-5 0,-82-1 0,44-1 0,181 6 0,-288-3 0,-1 1 0,1 1 0,-1-1 0,1 2 0,14 6 0,-25-9 0,-1-1 0,0 1 0,1 0 0,-1 1 0,0-1 0,0 0 0,0 1 0,0-1 0,0 1 0,0-1 0,0 1 0,0 0 0,-1 0 0,1 0 0,-1 0 0,1 0 0,-1 0 0,0 1 0,0-1 0,0 0 0,0 1 0,0-1 0,-1 0 0,1 1 0,-1-1 0,1 1 0,-1-1 0,0 1 0,0-1 0,0 1 0,0-1 0,-1 1 0,1-1 0,0 1 0,-2 2 0,0 0 0,0-1 0,-1 1 0,1-1 0,-1 0 0,0 0 0,0 0 0,-1 0 0,1 0 0,-1 0 0,0-1 0,1 0 0,-2 0 0,-6 4 0,-10 5 0,-35 15 0,32-16 0,22-10 0,-23 13 0,21-6 0,16-3 0,42-4 0,15 1 0,-66-2 0,1 1 0,-1-1 0,0 1 0,1 0 0,-1 0 0,0 0 0,0 0 0,0 1 0,0-1 0,0 1 0,0 0 0,0 0 0,0 0 0,-1 0 0,5 4 0,-7-6 0,1 1 0,-1 0 0,1 0 0,-1-1 0,1 1 0,-1 0 0,1 0 0,-1 0 0,0 0 0,0 0 0,1-1 0,-1 1 0,0 0 0,0 0 0,0 0 0,0 0 0,0 0 0,0 0 0,0 0 0,0 0 0,0 0 0,-1 0 0,1 0 0,-1 1 0,0 0 0,0 0 0,0 0 0,-1-1 0,1 1 0,-1 0 0,1 0 0,-1-1 0,1 1 0,-1-1 0,-2 2 0,-5 2 0,1 0 0,-1-1 0,-17 7 0,-2-4 0,-16 7 0,84-13 0,-27-1 0,0 0 0,-1 0 0,1 1 0,0 1 0,14 4 0,-25-6 0,0 1 0,1-1 0,-1 1 0,0 0 0,0 0 0,0 0 0,1 0 0,-1 1 0,0-1 0,-1 1 0,1-1 0,0 1 0,0-1 0,-1 1 0,1 0 0,0 0 0,-1 0 0,0 0 0,0 0 0,1 0 0,-1 0 0,-1 1 0,1-1 0,0 0 0,0 1 0,-1-1 0,1 0 0,-1 1 0,0-1 0,0 0 0,0 1 0,0-1 0,0 1 0,0-1 0,-1 4 0,-1-2 0,1 0 0,0 1 0,-1-1 0,0 0 0,0 0 0,0 0 0,0-1 0,-4 5 0,-6 11 0,34-28 0,28-17 0,-29 16 0,0-1 0,20-15 0,-39 25 0,-1 0 0,0 0 0,0 0 0,0 0 0,0 0 0,0-1 0,0 1 0,0 0 0,0-1 0,-1 1 0,1 0 0,-1-1 0,1 1 0,0-1 0,-1 1 0,0-1 0,1 1 0,-1-1 0,0 1 0,0-1 0,0 0 0,0 1 0,0-1 0,0 1 0,-1-1 0,1 1 0,-1-2 0,-2-5 0,0 0 0,0 0 0,0 1 0,-6-9 0,-3-7 0,5 4 0,1 0 0,1-1 0,1 0 0,-2-32 0,6 47 0,-1 3 0,1-1 0,0 1 0,-1 0 0,0 0 0,1-1 0,-1 1 0,0 0 0,0 0 0,0 0 0,0 0 0,0 0 0,-1 0 0,1 1 0,-1-1 0,1 0 0,-1 1 0,0-1 0,1 1 0,-1-1 0,0 1 0,0 0 0,0 0 0,0 0 0,0 0 0,0 0 0,0 0 0,0 0 0,-1 1 0,1-1 0,0 1 0,0 0 0,-4 0 0,-9-1 0,1 2 0,0-1 0,0 2 0,-18 4 0,5-1 0,-635 99 0,655-103 0,-60 13 0,64-13 0,1 0 0,-1-1 0,0 1 0,1 0 0,-1 1 0,1-1 0,-1 0 0,1 1 0,0 0 0,0-1 0,0 1 0,-1 0 0,1 0 0,1 0 0,-1 0 0,0 0 0,1 1 0,-1-1 0,1 0 0,-2 4 0,3-4 0,-1-1 0,1 0 0,0 1 0,0-1 0,0 1 0,0-1 0,1 0 0,-1 1 0,0-1 0,0 0 0,1 0 0,-1 1 0,1-1 0,-1 0 0,1 0 0,0 1 0,-1-1 0,1 0 0,0 0 0,0 0 0,0 0 0,0 0 0,0 0 0,0 0 0,0-1 0,1 2 0,3 1 0,0 0 0,0 0 0,0-1 0,0 0 0,9 3 0,19 4 0,1-1 0,63 4 0,75-4 0,-115-7 0,488 3 0,-534-3 0,0 0 0,-1 0 0,1 0 0,13 5 0,-22-5 0,0 0 0,0-1 0,0 1 0,0 0 0,0 0 0,0 0 0,0 1 0,-1-1 0,1 0 0,0 1 0,2 2 0,-3-3 0,-1 0 0,1 0 0,-1 0 0,1 0 0,-1 0 0,0 0 0,0 0 0,1 0 0,-1 0 0,0 0 0,0 0 0,0 0 0,0 0 0,0 0 0,0 0 0,0 1 0,-1-1 0,1 0 0,0 0 0,0 0 0,-1 0 0,1 0 0,-1-1 0,1 1 0,-2 2 0,-3 3 0,0 0 0,-1 0 0,0-1 0,-1 1 0,1-1 0,-1-1 0,0 1 0,0-1 0,-8 3 0,-7 6 0,3-3 0,15-8 0,-1 0 0,1 0 0,0 0 0,0 1 0,1-1 0,-1 1 0,0 0 0,1 0 0,0 0 0,0 0 0,-4 5 0,7-8 0,0 1 0,0 0 0,0-1 0,1 1 0,-1 0 0,0-1 0,0 1 0,0 0 0,0-1 0,1 1 0,-1-1 0,0 1 0,0-1 0,1 1 0,-1 0 0,0-1 0,1 1 0,-1-1 0,1 1 0,-1-1 0,1 0 0,-1 1 0,1-1 0,-1 1 0,1-1 0,-1 0 0,1 0 0,-1 1 0,1-1 0,0 0 0,-1 0 0,1 0 0,0 1 0,-1-1 0,1 0 0,-1 0 0,1 0 0,0 0 0,-1 0 0,2 0 0,31 4 0,-32-4 0,118 0 0,-85-2 0,1 1 0,60 8 0,-92-6 0,-1-1 0,1 0 0,-1 1 0,1-1 0,-1 1 0,1 0 0,-1 0 0,1 0 0,-1 0 0,0 0 0,1 1 0,-1-1 0,0 1 0,0-1 0,0 1 0,0 0 0,0 0 0,-1 0 0,1 0 0,-1 0 0,1 0 0,-1 0 0,1 1 0,-1-1 0,0 0 0,0 1 0,0-1 0,-1 1 0,1-1 0,0 4 0,-1-1 0,0 0 0,-1-1 0,1 1 0,-1 0 0,0 0 0,0-1 0,-1 1 0,1-1 0,-1 1 0,0-1 0,0 0 0,-1 0 0,1 0 0,-1 0 0,-5 6 0,3-4 0,1-1 0,-1 0 0,1 0 0,1 0 0,-1 1 0,-3 6 0,7-11 0,-1 0 0,1 0 0,-1 0 0,1 1 0,0-1 0,-1 0 0,1 0 0,0 1 0,0-1 0,0 0 0,0 1 0,0-1 0,0 0 0,0 0 0,1 1 0,-1-1 0,0 0 0,1 0 0,-1 0 0,1 1 0,-1-1 0,1 0 0,-1 0 0,1 0 0,0 0 0,0 0 0,-1 0 0,1 0 0,0 0 0,0 0 0,0 0 0,2 1 0,88 46 0,-57-30 0,0-2 0,2-1 0,42 11 0,112 22 0,-165-43 0,134 28 0,-65-16 0,-1 4 0,130 47 0,-213-64 0,-6-3 0,0 0 0,0 1 0,0 0 0,0-1 0,0 1 0,0 0 0,0 1 0,-1-1 0,1 1 0,-1 0 0,0-1 0,0 1 0,5 6 0,-8-8 0,0-1 0,0 1 0,0-1 0,0 0 0,0 1 0,0-1 0,0 1 0,0-1 0,0 1 0,0-1 0,0 0 0,0 1 0,-1-1 0,1 1 0,0-1 0,0 1 0,0-1 0,0 0 0,-1 1 0,1-1 0,0 0 0,-1 1 0,1-1 0,0 0 0,-1 1 0,1-1 0,0 0 0,-1 0 0,1 1 0,0-1 0,-1 0 0,1 0 0,-1 0 0,1 0 0,0 1 0,-1-1 0,0 0 0,-18 4 0,-28 0 0,0-3 0,-62-5 0,4 0 0,-119-10 0,45 1 0,103 9 0,-119-20 0,150 15 0,18 5 0,0-2 0,0-1 0,1-1 0,0-1 0,-26-13 0,-204-114 0,-142-88 0,347 188 0,2-2 0,1-1 0,-54-61 0,90 82 0,12 18 0,0 0 0,0-1 0,0 1 0,0 0 0,0-1 0,0 1 0,0 0 0,0-1 0,1 1 0,-1 0 0,0-1 0,0 1 0,0 0 0,0-1 0,0 1 0,1 0 0,-1 0 0,0-1 0,0 1 0,0 0 0,1 0 0,-1-1 0,0 1 0,0 0 0,1 0 0,-1 0 0,0-1 0,1 1 0,-1 0 0,0 0 0,1 0 0,2-1 0,0 1 0,0-1 0,0 1 0,0 0 0,0 0 0,0 1 0,0-1 0,0 1 0,0-1 0,4 2 0,29 11 0,-1 2 0,54 30 0,24 12 0,140 44 0,-210-82-110,-3-2-308,-2 1-1,54 35 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4:25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39 24575,'1'2'0,"0"0"0,0 0 0,0 0 0,0-1 0,0 1 0,1 0 0,-1 0 0,0-1 0,1 1 0,1 1 0,5 6 0,41 60 0,-49-69 0,0 0 0,0 0 0,1 0 0,-1 0 0,0 0 0,0 0 0,0 0 0,0 0 0,0 0 0,0 0 0,0 0 0,0 0 0,0 0 0,1 0 0,-1 0 0,0 0 0,0 0 0,0 0 0,0 0 0,0 0 0,0 0 0,0 0 0,1 0 0,-1 0 0,0 0 0,0 0 0,0 0 0,0 0 0,0 0 0,0 0 0,0 0 0,0 0 0,0 0 0,1 0 0,-1 0 0,0 0 0,0 0 0,0 0 0,0 0 0,0 0 0,0-1 0,0 1 0,0 0 0,0 0 0,0 0 0,0 0 0,0 0 0,0 0 0,0 0 0,0 0 0,0-1 0,1 1 0,-1 0 0,0 0 0,0 0 0,0 0 0,0 0 0,0 0 0,0 0 0,-1 0 0,1-1 0,0 1 0,0 0 0,0 0 0,0 0 0,1-15 0,-3-15 0,0 6 0,1 13 0,-1 33 0,2-19 0,-1 9 0,0 0 0,0 0 0,-5 13 0,6-23 0,-1 0 0,0 0 0,0 1 0,0-1 0,0 0 0,0 0 0,0 0 0,-1 0 0,1 0 0,-2 1 0,2-2 0,0 0 0,1-1 0,-1 1 0,0-1 0,0 0 0,0 1 0,0-1 0,1 1 0,-1-1 0,0 0 0,0 0 0,0 0 0,0 1 0,0-1 0,0 0 0,0 0 0,0 0 0,0 0 0,0 0 0,0-1 0,0 1 0,1 0 0,-1 0 0,0-1 0,-1 1 0,-2-3 0,1 1 0,-1-1 0,1 1 0,0-1 0,0 0 0,0 0 0,0 0 0,0-1 0,1 1 0,0 0 0,-1-1 0,1 0 0,0 0 0,1 1 0,-1-1 0,-1-7 0,-3-7 0,2-1 0,-4-21 0,5 17-2,1 16 72,3 25-1478,-1-17 1383,1 15-6801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17.7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21.67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25.73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08.4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11.2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31.5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33.5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34.7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35.5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02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663 804 24575,'-1'-17'0,"0"1"0,-1 0 0,-1 0 0,0 0 0,-2 0 0,-7-21 0,-47-87 0,5 13 0,35 64 0,-23-95 0,36 116 0,2 0 0,1 0 0,1-1 0,1 1 0,5-41 0,-4 65 0,0 0 0,0 0 0,1 0 0,-1-1 0,1 1 0,0 0 0,-1 0 0,1 0 0,0 0 0,0 0 0,0 0 0,1 1 0,-1-1 0,0 0 0,1 1 0,-1-1 0,1 0 0,-1 1 0,1 0 0,0-1 0,0 1 0,-1 0 0,1 0 0,0 0 0,0 0 0,0 0 0,0 1 0,0-1 0,1 0 0,-1 1 0,0 0 0,0-1 0,0 1 0,0 0 0,0 0 0,1 0 0,2 1 0,9 1 0,0 0 0,-1 1 0,1 1 0,20 8 0,-23-8 0,33 11 0,42 23 0,-69-30 0,-1 2 0,0 0 0,-1 1 0,0 0 0,20 21 0,18 19 0,27 28 0,-76-73 0,1 1 0,-1-1 0,0 1 0,-1 0 0,0 0 0,0 1 0,0-1 0,-1 0 0,0 1 0,-1 0 0,0-1 0,0 1 0,0 0 0,-1 0 0,0-1 0,-1 1 0,1 0 0,-1 0 0,-1-1 0,-4 16 0,-1-2 0,-1 0 0,0-1 0,-1 0 0,-2 0 0,0-1 0,-15 21 0,-46 46 0,48-59 0,1 1 0,-34 56 0,-51 147 0,53-104 0,45-106 0,2 0 0,0 1 0,1 0 0,1 0 0,1 0 0,1 1 0,1-1 0,0 29 0,4-45 0,-1-1 0,-1 1 0,1-1 0,-1 1 0,0-1 0,0 0 0,-2 6 0,2-9 0,1-1 0,-1 1 0,0-1 0,0 0 0,0 0 0,0 1 0,0-1 0,-1 0 0,1 0 0,0 0 0,0 0 0,-1 0 0,1 0 0,-1-1 0,1 1 0,-1 0 0,1-1 0,-1 1 0,1-1 0,-1 1 0,1-1 0,-1 0 0,0 0 0,1 0 0,-1 0 0,1 0 0,-1 0 0,-2 0 0,-6-2 0,0 0 0,-1 0 0,1-1 0,0 0 0,0 0 0,1-1 0,-1-1 0,1 0 0,-12-7 0,1-2 0,0 0 0,2-1 0,-19-19 0,12 5 0,0-1 0,2-2 0,-31-54 0,5 5 0,18 24 0,24 42 0,0 1 0,-16-24 0,18 31 0,0-1 0,0 0 0,0 0 0,1-1 0,0 1 0,1-1 0,0 0 0,1 0 0,-1 0 0,2 0 0,-2-16 0,3 19 0,0 0 0,0 0 0,1 1 0,-1-1 0,1 0 0,1 0 0,-1 0 0,1 1 0,0-1 0,1 0 0,-1 1 0,1 0 0,0 0 0,0 0 0,0 0 0,1 0 0,0 1 0,0-1 0,6-4 0,25-17 0,2 1 0,52-27 0,-85 50 0,3-2 0,1-1 0,0 1 0,1 1 0,-1-1 0,1 1 0,8-1 0,-15 3 0,0 1 0,0 0 0,0 0 0,0 0 0,-1 0 0,1 0 0,0 1 0,0-1 0,0 1 0,0-1 0,-1 1 0,1-1 0,0 1 0,-1 0 0,1 0 0,0 0 0,-1 0 0,1 0 0,-1 0 0,1 0 0,-1 1 0,0-1 0,1 1 0,-1-1 0,0 1 0,0-1 0,0 1 0,0-1 0,0 1 0,-1 0 0,1-1 0,0 1 0,-1 0 0,1 0 0,-1 2 0,5 24 0,-1 0 0,-1 0 0,-1 1 0,-2-1 0,-4 32 0,2 0 0,0 17 0,0 209 0,3-274 0,0 0 0,0 1 0,2-1 0,-1 0 0,2-1 0,-1 1 0,2-1 0,-1 1 0,2-1 0,-1 0 0,15 19 0,-19-28 0,0-1 0,0 1 0,0-1 0,0 0 0,1 0 0,-1 1 0,0-1 0,1 0 0,-1 0 0,0 0 0,3 1 0,-3-2 0,-1 0 0,0 0 0,1 0 0,-1 0 0,0 0 0,1 0 0,-1 0 0,0 0 0,1 0 0,-1 0 0,0 0 0,1 0 0,-1 0 0,0-1 0,1 1 0,-1 0 0,0 0 0,0 0 0,1 0 0,-1-1 0,0 1 0,0 0 0,1 0 0,-1 0 0,0-1 0,0 1 0,0 0 0,1-1 0,-1 1 0,0 0 0,0 0 0,0-1 0,0 1 0,0 0 0,1-1 0,-1-2 0,1 0 0,-1-1 0,1 1 0,-1 0 0,0-1 0,0 1 0,-1 0 0,1 0 0,-1-1 0,0-3 0,-52-142 0,24 73 0,4 13 0,16 43 0,1 0 0,0-1 0,2 0 0,0 0 0,2 0 0,-3-28 0,6-7 0,-5-46 0,4 89 0,0 1 0,-1-1 0,-1 1 0,1 0 0,-2 0 0,-6-13 0,9 22 0,0 0 0,-1-1 0,1 1 0,-1 0 0,1 0 0,-1 1 0,0-1 0,0 1 0,0-1 0,-1 1 0,1 0 0,0 0 0,-1 0 0,1 1 0,-1-1 0,0 1 0,0 0 0,1 0 0,-1 0 0,-7 0 0,8 1 0,0 0 0,0 0 0,1 0 0,-1 0 0,0 0 0,0 1 0,0-1 0,0 1 0,1 0 0,-1 0 0,0 0 0,1 0 0,-1 1 0,1-1 0,-1 1 0,1-1 0,-1 1 0,1 0 0,0 0 0,0 0 0,0 0 0,0 0 0,1 0 0,-1 1 0,0-1 0,1 1 0,0-1 0,-2 5 0,-1 5 0,1-1 0,1 0 0,-2 18 0,-7 29 0,-2-22 0,2 0 0,2 0 0,1 1 0,-5 68 0,11-32 0,9 87 0,-4-134 0,1 0 0,1 0 0,1-1 0,1 0 0,2 0 0,20 43 0,-17-48 0,0-1 0,1-1 0,1 0 0,23 23 0,73 58 0,3 4 0,-111-102 0,21 25 0,2-1 0,0-1 0,1-2 0,2 0 0,0-2 0,37 20 0,-19-17 0,-1 3 0,-1 1 0,69 57 0,-77-57 0,54 32 0,-49-35 0,43 36 0,102 82 0,-127-99 0,75 72 0,42 63 0,-172-175 0,26 26 0,48 35 0,9 8 0,205 212 0,-291-284 0,0 1 0,0 0 0,0 0 0,0 0 0,0 0 0,-1 0 0,1 0 0,0 0 0,0 0 0,-1 1 0,1-1 0,0 0 0,-1 0 0,1 1 0,0 1 0,-2-2 0,1-1 0,0 1 0,0-1 0,0 1 0,0-1 0,-1 1 0,1-1 0,0 1 0,0-1 0,-1 0 0,1 1 0,0-1 0,-1 0 0,1 1 0,-1-1 0,1 0 0,0 1 0,-1-1 0,1 0 0,-1 0 0,1 1 0,-1-1 0,1 0 0,-1 0 0,1 0 0,-1 0 0,0 1 0,-7 0 0,0-1 0,0 1 0,0-1 0,-9-1 0,5 0 0,-180-4 0,174 2 0,-1-1 0,1-1 0,0-1 0,0 0 0,-31-17 0,16 8 0,-63-25 0,37 17 0,1-3 0,-83-51 0,35 1 0,-30-18 0,97 68 0,1-2 0,-56-52 0,-59-75 0,144 145 0,-16-19 0,-34-53 0,4 6 0,28 36 0,1-1 0,2-1 0,2-2 0,-24-67 0,19 45 0,-39-68 0,43 89 0,2-1 0,3-1 0,1 0 0,2-2 0,-9-57 0,18 77 0,1 1 0,1-1 0,2 0 0,1 1 0,1-1 0,2 0 0,0 0 0,2 1 0,2-1 0,0 1 0,2 0 0,11-27 0,-6 24 0,5-12 0,1 1 0,3 0 0,32-48 0,-52 87 0,-1 1 0,1 0 0,-1 0 0,1 0 0,0 0 0,-1 1 0,1-1 0,0 0 0,0 1 0,0-1 0,1 1 0,-1 0 0,0-1 0,0 1 0,1 0 0,-1 1 0,1-1 0,-1 0 0,1 1 0,-1-1 0,1 1 0,-1 0 0,1 0 0,-1 0 0,4 0 0,-3 1 0,0 0 0,0 1 0,0-1 0,0 0 0,0 1 0,-1 0 0,1 0 0,-1 0 0,1 0 0,-1 0 0,0 0 0,1 1 0,-1-1 0,0 1 0,-1 0 0,1-1 0,0 1 0,-1 0 0,3 5 0,11 37 0,-2 0 0,-2 0 0,-1 1 0,3 54 0,-10-76 0,6 46 0,16 101 0,-20-145 0,2-1 0,1 0 0,1 0 0,18 36 0,97 165 0,-97-182 0,-21-35 0,0-1 0,0 2 0,-1-1 0,7 18 0,-21-38 0,-5-14 0,-3-18 0,2-1 0,2 0 0,2-1 0,2 0 0,-5-75 0,14-235 0,2 320 0,2 0 0,1 1 0,1 0 0,2 0 0,2 1 0,0 0 0,3 0 0,0 1 0,3 1 0,0 1 0,2 0 0,37-48 0,-39 57 0,-2-1 0,17-32 0,-17 29 0,0 1 0,18-22 0,-6 13 0,3 2 0,0 1 0,2 1 0,44-32 0,-61 50 0,-10 7 0,-1 1 0,1 0 0,0 0 0,0 1 0,0-1 0,0 1 0,0 0 0,0 0 0,0 0 0,7-1 0,-10 3 0,0 0 0,0 1 0,0-1 0,0 1 0,0-1 0,0 1 0,0-1 0,0 1 0,-1-1 0,1 1 0,0 0 0,-1 0 0,1-1 0,0 1 0,-1 0 0,1 0 0,-1 0 0,1 0 0,-1 0 0,1-1 0,-1 1 0,0 0 0,1 0 0,-1 0 0,0 0 0,0 0 0,0 0 0,0 0 0,0 0 0,0 0 0,0 0 0,0 0 0,-1 2 0,-1 38 0,-9 2 0,-1 1 0,-2-2 0,-35 75 0,-18 52 0,-73 393 0,116-457 0,14-72 0,2 1 0,1 0 0,2 0 0,1 0 0,2 52 0,5-64 0,2-1 0,0 0 0,1 0 0,17 36 0,-11-29 0,12 49 0,-3 16 0,-12-40 0,4-1 0,1 0 0,30 69 0,-18-66 0,2-2 0,38 56 0,-85-143 0,0-1 0,3-1 0,1 0 0,-13-49 0,-20-46 0,25 74 0,3 0 0,3-1 0,2-1 0,2 0 0,-6-81 0,13 76 0,-6-54 0,5 0 0,10-132 0,1 228 56,0 1 1,1 0-1,2 0 0,0 1 0,13-26 0,-10 23-481,-1 0-1,-1-1 1,9-39-1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6:54.0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1136 24575,'17'-1'0,"-1"-1"0,1-1 0,-1 0 0,0-1 0,20-8 0,41-10 0,-46 14 0,1-2 0,-1-2 0,-1 0 0,0-2 0,34-22 0,-5 3 0,-44 25 0,-1 0 0,0-2 0,0 0 0,-1 0 0,0-1 0,-1-1 0,-1 0 0,0-1 0,0 0 0,-1 0 0,-1-1 0,15-29 0,-12 14 0,-1-1 0,-1 0 0,-1 0 0,-1-1 0,5-61 0,-8 58 0,-3 19 0,0 1 0,-1-1 0,0-18 0,-1 32 0,0 0 0,0 0 0,0 1 0,0-1 0,0 0 0,-1 0 0,1 0 0,0 0 0,0 1 0,0-1 0,-1 0 0,1 0 0,-1 1 0,1-1 0,0 0 0,-1 0 0,1 1 0,-1-1 0,0 0 0,1 1 0,-1-1 0,1 1 0,-1-1 0,0 1 0,1-1 0,-1 1 0,-1-1 0,1 1 0,-1 0 0,1 0 0,0 0 0,-1 0 0,1 0 0,0 0 0,-1 1 0,1-1 0,0 0 0,-1 1 0,1-1 0,0 1 0,0 0 0,-1-1 0,0 2 0,-5 3 0,0 0 0,0 1 0,0 0 0,-6 8 0,-20 27 0,24-28 0,-1 0 0,0-1 0,-1 0 0,-23 19 0,34-31 0,-1 1 0,1-1 0,0 0 0,-1 0 0,1 1 0,-1-1 0,1 0 0,0 0 0,-1 0 0,1 1 0,-1-1 0,1 0 0,-1 0 0,1 0 0,-1 0 0,1 0 0,-1 0 0,1 0 0,-1 0 0,1 0 0,0 0 0,-1 0 0,1 0 0,-1 0 0,1 0 0,-1-1 0,1 1 0,-1 0 0,1 0 0,0 0 0,-1-1 0,1 1 0,-1-1 0,-6-17 0,4-30 0,3 43 0,7-319 0,3 235 0,-9 81 0,1 0 0,0 0 0,0 0 0,1 1 0,0-1 0,0 1 0,1-1 0,7-10 0,-10 17 0,0 0 0,0 0 0,-1 0 0,1 0 0,0 0 0,0 0 0,0 0 0,0 0 0,0 1 0,1-1 0,-1 0 0,0 1 0,0-1 0,0 1 0,1-1 0,-1 1 0,0 0 0,0 0 0,1-1 0,-1 1 0,0 0 0,1 0 0,-1 0 0,2 1 0,0-1 0,-1 1 0,1 0 0,-1 0 0,0 1 0,1-1 0,-1 0 0,0 1 0,0-1 0,0 1 0,0 0 0,3 3 0,4 6 0,-1 0 0,0 1 0,11 21 0,26 64 0,-4 3 0,-5 0 0,33 143 0,-67-233 0,0 1 0,1 0 0,0 0 0,1-1 0,0 1 0,8 13 0,-11-23 0,-1 0 0,0 0 0,1 0 0,-1-1 0,1 1 0,-1 0 0,1-1 0,-1 1 0,1 0 0,-1-1 0,1 1 0,0-1 0,-1 1 0,1-1 0,0 1 0,0-1 0,-1 1 0,1-1 0,0 0 0,0 0 0,0 1 0,0-1 0,-1 0 0,1 0 0,0 0 0,0 0 0,0 0 0,1 0 0,-1-1 0,1 1 0,-1-1 0,0 0 0,0 0 0,0 0 0,0 0 0,1 0 0,-2 0 0,1 0 0,0-1 0,0 1 0,0 0 0,0 0 0,0-3 0,4-8 0,-1 0 0,6-24 0,-10 33 0,13-55 0,52-190 0,-52 205 0,-9 29 0,0 0 0,0 1 0,1-1 0,1 1 0,0 0 0,1 0 0,10-13 0,-17 26 0,0 0 0,1-1 0,-1 1 0,0 0 0,1-1 0,-1 1 0,0 0 0,0 0 0,1-1 0,-1 1 0,0 0 0,1 0 0,-1 0 0,1-1 0,-1 1 0,0 0 0,1 0 0,-1 0 0,0 0 0,1 0 0,-1 0 0,1 0 0,-1 0 0,0 0 0,1 0 0,-1 0 0,1 0 0,-1 0 0,0 0 0,1 1 0,-1-1 0,1 0 0,-1 0 0,0 0 0,1 0 0,-1 1 0,0-1 0,1 0 0,12 19 0,1 23 0,-2 12 0,-3 1 0,-3 0 0,-2 0 0,-5 98 0,1-143 0,-2 0 0,1-1 0,-6 19 0,6-26 0,1 0 0,-1 0 0,0 0 0,0 0 0,0 0 0,0 0 0,0-1 0,-1 1 0,1 0 0,0-1 0,-3 2 0,4-2 0,-1-1 0,0 0 0,1 1 0,-1-1 0,0 0 0,0 1 0,1-1 0,-1 0 0,0 0 0,0 0 0,1 0 0,-1 0 0,0 0 0,0 0 0,0 0 0,1 0 0,-1 0 0,0 0 0,0 0 0,0 0 0,1-1 0,-1 1 0,0 0 0,1-1 0,-1 1 0,0-1 0,1 1 0,-1 0 0,0-2 0,-2 0 0,0-1 0,0 0 0,1 1 0,-1-1 0,1-1 0,0 1 0,0 0 0,0 0 0,0-1 0,-2-6 0,-11-43 0,12 40 0,-6-18 0,2 0 0,2 0 0,0-1 0,2 0 0,2 0 0,3-44 0,-2 73 0,0 1 0,1 0 0,-1 0 0,1 0 0,-1 1 0,1-1 0,0 0 0,-1 0 0,1 0 0,0 0 0,1 1 0,1-4 0,-3 4 0,1 1 0,0-1 0,0 1 0,-1-1 0,1 1 0,0 0 0,0-1 0,-1 1 0,1 0 0,0-1 0,0 1 0,0 0 0,0 0 0,-1 0 0,1-1 0,0 1 0,0 0 0,0 0 0,0 0 0,0 1 0,0-1 0,3 1 0,-1 0 0,0 1 0,0-1 0,0 1 0,0 0 0,0 0 0,-1 0 0,1 0 0,-1 0 0,1 1 0,-1-1 0,0 1 0,4 4 0,5 12 0,0 0 0,-1 0 0,-1 2 0,-1-1 0,11 41 0,11 31 0,-29-89 0,0-1 0,0 0 0,0 1 0,0-1 0,0 0 0,1 0 0,-1 0 0,1 0 0,-1 0 0,1 0 0,0 0 0,0 0 0,0-1 0,0 1 0,0-1 0,3 2 0,-3-2 0,0-1 0,0 1 0,1-1 0,-1 0 0,0 0 0,0 0 0,1 0 0,-1-1 0,0 1 0,0 0 0,0-1 0,1 0 0,-1 1 0,0-1 0,0 0 0,0 0 0,0 0 0,3-2 0,13-10 0,-1 0 0,0-2 0,-1 1 0,0-2 0,-1 0 0,24-34 0,31-34 0,-60 75 0,-1 0 0,2 0 0,-1 1 0,1 0 0,0 1 0,13-6 0,-21 11 0,0 1 0,1-1 0,-1 1 0,0 0 0,1 0 0,-1 1 0,1-1 0,-1 1 0,1 0 0,-1-1 0,1 2 0,-1-1 0,1 0 0,-1 1 0,1-1 0,-1 1 0,1 0 0,-1 0 0,0 1 0,1-1 0,-1 0 0,0 1 0,0 0 0,0 0 0,0 0 0,0 0 0,-1 1 0,1-1 0,-1 1 0,1-1 0,-1 1 0,3 5 0,6 8 0,-1 1 0,-1 0 0,0 1 0,9 30 0,-15-42 0,5 19 0,-1-1 0,-1 1 0,-2 1 0,3 35 0,-6-56 0,-1 0 0,1 0 0,0 0 0,0 0 0,1 0 0,-1 0 0,1-1 0,3 6 0,-5-9 0,1 0 0,-1-1 0,0 0 0,1 1 0,-1-1 0,1 1 0,-1-1 0,0 1 0,1-1 0,-1 0 0,1 1 0,-1-1 0,1 0 0,-1 1 0,1-1 0,0 0 0,-1 0 0,1 1 0,-1-1 0,1 0 0,-1 0 0,1 0 0,0 0 0,-1 0 0,1 0 0,-1 0 0,2 0 0,-1-1 0,1 0 0,0 0 0,-1 0 0,0 0 0,1 0 0,-1 0 0,0 0 0,1 0 0,-1-1 0,0 1 0,0-1 0,0 1 0,0-1 0,1-2 0,8-16 0,0-1 0,-2 0 0,11-42 0,-15 46 0,1-1 0,1 1 0,0 1 0,1-1 0,1 1 0,0 0 0,18-24 0,-25 38 0,-1 1 0,1 0 0,0 0 0,0 0 0,0 0 0,0 0 0,0 0 0,1 0 0,-1 0 0,0 0 0,0 0 0,1 0 0,-1 1 0,0-1 0,1 1 0,-1-1 0,0 1 0,1-1 0,-1 1 0,1 0 0,-1 0 0,3-1 0,-2 2 0,-1 0 0,0-1 0,0 1 0,1 0 0,-1 0 0,0 0 0,0-1 0,0 1 0,0 0 0,0 1 0,0-1 0,-1 0 0,1 0 0,0 0 0,-1 0 0,1 1 0,0-1 0,-1 0 0,1 2 0,3 10 0,-1 1 0,0-1 0,1 24 0,-4-37 0,5 74 0,-5 108 0,0-178 0,0 0 0,-1 0 0,1-1 0,-1 1 0,0 0 0,0-1 0,0 1 0,0 0 0,-1-1 0,1 0 0,-1 1 0,0-1 0,0 0 0,0 0 0,-4 4 0,3-4 0,0-1 0,0 0 0,-1 0 0,1 0 0,-1 0 0,0-1 0,0 1 0,1-1 0,-1 0 0,0 0 0,0 0 0,0 0 0,0-1 0,-4 0 0,-14 1 0,1-2 0,0 0 0,-1-1 0,1-2 0,0 0 0,0-1 0,-22-9 0,-2-3 0,1-2 0,-46-27 0,80 40 0,-1 0 0,1-1 0,0-1 0,1 1 0,0-1 0,0-1 0,-11-14 0,16 18 0,0 0 0,1-1 0,-1 0 0,1 0 0,1 0 0,-1 0 0,1 0 0,0-1 0,1 1 0,-1 0 0,1-1 0,1 0 0,-1 1 0,1-1 0,1-8 0,-1 13 0,0 1 0,0 0 0,0-1 0,0 1 0,0 0 0,1-1 0,-1 1 0,0 0 0,1 0 0,-1-1 0,1 1 0,0 0 0,-1 0 0,1 0 0,0 0 0,0 0 0,-1 0 0,1 0 0,0 0 0,0 0 0,0 0 0,0 0 0,0 1 0,1-1 0,1-1 0,-1 2 0,0-1 0,1 1 0,-1 0 0,0 0 0,1 0 0,-1 0 0,0 0 0,1 1 0,-1-1 0,0 1 0,0-1 0,1 1 0,2 1 0,5 3 0,-1 0 0,1 0 0,-1 1 0,0 0 0,10 9 0,26 34 0,-25-25 0,-19-23 0,1 1 0,-1-1 0,1 1 0,0-1 0,-1 0 0,1 0 0,0 0 0,0 0 0,0 0 0,0 0 0,0-1 0,0 1 0,0-1 0,0 1 0,0-1 0,0 0 0,0 1 0,0-1 0,0 0 0,0-1 0,1 1 0,-1 0 0,0-1 0,0 1 0,0-1 0,0 1 0,0-1 0,0 0 0,-1 0 0,1 0 0,0 0 0,3-2 0,6-5 0,-1 0 0,1 0 0,17-20 0,-23 23 0,40-45 0,-31 33 0,0 1 0,2 0 0,29-23 0,-44 37 0,1 1 0,0 0 0,0 0 0,0 1 0,0-1 0,-1 0 0,1 1 0,0-1 0,0 1 0,0-1 0,0 1 0,0 0 0,0 0 0,0 0 0,1 0 0,-1 0 0,0 1 0,0-1 0,0 1 0,0-1 0,-1 1 0,1 0 0,0-1 0,0 1 0,0 0 0,0 0 0,-1 0 0,1 1 0,-1-1 0,1 0 0,-1 1 0,1-1 0,-1 1 0,1-1 0,-1 1 0,2 3 0,4 5 0,0 1 0,-1 0 0,0 0 0,6 19 0,1 12 0,-1 1 0,-3 0 0,7 75 0,0-6 0,-15-106 0,0 0 0,0 0 0,1 0 0,0-1 0,0 1 0,5 7 0,-7-12 0,1 0 0,-1 0 0,1 0 0,0 0 0,-1-1 0,1 1 0,0 0 0,-1 0 0,1-1 0,0 1 0,0-1 0,0 1 0,-1-1 0,1 1 0,0-1 0,0 1 0,0-1 0,0 0 0,0 1 0,0-1 0,0 0 0,0 0 0,0 0 0,0 0 0,0 0 0,0 0 0,0 0 0,0 0 0,0 0 0,0 0 0,0 0 0,0-1 0,0 1 0,0 0 0,0-1 0,0 1 0,0-1 0,0 1 0,-1-1 0,1 0 0,0 1 0,0-1 0,-1 0 0,1 1 0,1-2 0,7-8 0,1 0 0,-1-1 0,-1 0 0,13-21 0,-14 20 0,0 1 0,1 0 0,0 0 0,1 1 0,12-12 0,-20 22 0,-1-1 0,1 0 0,0 1 0,-1-1 0,1 1 0,0-1 0,-1 1 0,1-1 0,0 1 0,0 0 0,-1-1 0,1 1 0,0 0 0,0 0 0,0-1 0,0 1 0,-1 0 0,1 0 0,0 0 0,0 0 0,0 0 0,0 0 0,-1 0 0,1 1 0,0-1 0,0 0 0,0 0 0,0 1 0,1 0 0,-1 0 0,0 0 0,0 0 0,1 1 0,-1-1 0,0 0 0,0 1 0,0-1 0,-1 1 0,1-1 0,0 1 0,-1 0 0,2 2 0,3 19 0,-5-17 0,0-9 0,-9-300 0,10 256 0,-1 47 0,0-1 0,0 1 0,-1 0 0,1-1 0,0 1 0,0 0 0,0-1 0,0 1 0,0 0 0,0-1 0,0 1 0,0 0 0,1-1 0,-1 1 0,0 0 0,0-1 0,0 1 0,0 0 0,0-1 0,0 1 0,1 0 0,-1-1 0,0 1 0,0 0 0,1-1 0,-1 1 0,0 0 0,0 0 0,1 0 0,-1-1 0,0 1 0,1 0 0,-1 0 0,0 0 0,0-1 0,1 1 0,-1 0 0,1 0 0,-1 0 0,0 0 0,1 0 0,12 13 0,7 26 0,-6-3 0,-1 1 0,-2 1 0,11 71 0,-3 116 0,-20-241 0,-1-87 0,2 86 0,1-1 0,0 1 0,2 0 0,6-26 0,-8 40 0,0 0 0,1 0 0,-1 1 0,0-1 0,1 0 0,0 1 0,0-1 0,4-4 0,-6 7 0,0 0 0,1-1 0,-1 1 0,0 0 0,1 0 0,-1-1 0,0 1 0,1 0 0,-1 0 0,1 0 0,-1 0 0,0-1 0,1 1 0,-1 0 0,1 0 0,-1 0 0,1 0 0,-1 0 0,0 0 0,1 0 0,-1 0 0,1 0 0,-1 0 0,0 1 0,1-1 0,0 0 0,0 1 0,0 0 0,0-1 0,0 1 0,-1 0 0,1 0 0,0 0 0,0 0 0,-1 0 0,1 0 0,-1 0 0,1 1 0,-1-1 0,1 0 0,0 2 0,4 15 0,-1 1 0,0 0 0,-1 0 0,0 21 0,-2 86 0,-2-74 0,2-19 0,-1-18 0,1 0 0,-2 0 0,0 0 0,-5 24 0,6-37 0,-1 0 0,1-1 0,-1 1 0,1 0 0,-1 0 0,0-1 0,1 1 0,-1-1 0,0 1 0,0 0 0,0-1 0,0 1 0,0-1 0,-1 0 0,1 1 0,0-1 0,-1 0 0,1 0 0,-1 0 0,1 0 0,-1 0 0,1 0 0,-1 0 0,0-1 0,1 1 0,-1-1 0,0 1 0,0-1 0,1 1 0,-1-1 0,0 0 0,0 0 0,0 0 0,0 0 0,1 0 0,-1 0 0,0-1 0,0 1 0,1-1 0,-1 1 0,0-1 0,0 1 0,-1-2 0,-2 0 0,0-1 0,0 1 0,1-1 0,0 0 0,-1 0 0,1-1 0,0 1 0,1-1 0,-1 1 0,1-1 0,-1-1 0,1 1 0,-5-9 0,6 9 0,1 0 0,-1 0 0,1 0 0,0 0 0,0 0 0,0 0 0,0 0 0,1-1 0,-1 1 0,1 0 0,0 0 0,1-1 0,-1 1 0,1 0 0,0 0 0,0 0 0,0 0 0,0 0 0,3-4 0,-2 5 0,0 0 0,0 1 0,0-1 0,0 1 0,1 0 0,-1 0 0,1 0 0,0 0 0,0 0 0,-1 1 0,1-1 0,0 1 0,0-1 0,1 1 0,-1 0 0,0 1 0,0-1 0,0 0 0,1 1 0,-1 0 0,0 0 0,0 0 0,1 0 0,-1 0 0,6 2 0,6 1 0,1 1 0,-1 1 0,0 0 0,0 1 0,-1 1 0,0 0 0,0 1 0,0 0 0,-1 1 0,-1 1 0,1 0 0,-2 1 0,14 15 0,-22-23 0,0 0 0,0 1 0,-1-1 0,1 1 0,-1 0 0,0 0 0,0 0 0,0 0 0,-1 0 0,1 0 0,-1 0 0,0 1 0,-1-1 0,1 0 0,-1 1 0,1-1 0,-1 1 0,0-1 0,-1 1 0,1-1 0,-1 0 0,0 1 0,0-1 0,0 0 0,-1 0 0,0 0 0,1 0 0,-1 0 0,-1 0 0,1 0 0,0 0 0,-1-1 0,0 0 0,0 1 0,0-1 0,0 0 0,-1 0 0,1 0 0,-7 3 0,-40 21 0,50-26 0,0-1 0,-1 0 0,1 0 0,0 1 0,-1-1 0,1 0 0,0 1 0,-1-1 0,1 0 0,0 1 0,0-1 0,-1 0 0,1 1 0,0-1 0,0 1 0,0-1 0,0 0 0,-1 1 0,1-1 0,0 1 0,0-1 0,0 1 0,0-1 0,0 0 0,0 1 0,0-1 0,0 1 0,0-1 0,0 1 0,1-1 0,-1 0 0,0 1 0,0-1 0,0 1 0,0-1 0,1 0 0,-1 1 0,0-1 0,1 1 0,15 16 0,-8-10 0,-4-1 0,0 0 0,0 0 0,0 1 0,-1 0 0,0-1 0,0 1 0,-1 0 0,0 1 0,0-1 0,0 0 0,0 9 0,0 13 0,-2 47 0,0 2 0,0-76 0,1 0 0,-1 1 0,1-1 0,-1 1 0,0-1 0,0 0 0,0 1 0,0-1 0,-1 1 0,1-1 0,-1 0 0,1 1 0,-1-1 0,0 0 0,0 0 0,0 1 0,0-1 0,0 0 0,-1 0 0,1 0 0,-1 0 0,1 0 0,-1-1 0,0 1 0,1 0 0,-1-1 0,0 1 0,0-1 0,0 0 0,0 0 0,-1 1 0,1-1 0,0-1 0,-3 2 0,0-1 0,1 1 0,-1-1 0,1 1 0,0 0 0,-1 0 0,1 1 0,0-1 0,0 1 0,1 0 0,-1 0 0,1 0 0,-1 0 0,1 1 0,0-1 0,0 1 0,0 0 0,1 0 0,0 0 0,-1 0 0,1 0 0,1 1 0,-1-1 0,0 0 0,1 1 0,0 0 0,0-1 0,0 6 0,-1 1 0,1 1 0,0 0 0,0 0 0,1 0 0,1 0 0,0 0 0,0 0 0,1-1 0,1 1 0,0-1 0,1 1 0,8 17 0,-10-24 0,0-1 0,-1 1 0,1-1 0,-1 1 0,0 0 0,0-1 0,0 1 0,-1 0 0,0 0 0,0-1 0,0 1 0,0 0 0,-1 0 0,0-1 0,0 1 0,0 0 0,0-1 0,-1 1 0,0-1 0,0 1 0,0-1 0,0 0 0,-1 0 0,1 0 0,-1 0 0,-5 4 0,-6 7 0,-2 0 0,0-2 0,-1 0 0,-32 18 0,15-8 0,-16 11 0,2 1 0,-63 62 0,98-86 0,0-1 0,0 0 0,-1-1 0,-15 8 0,-26 18 0,42-27 0,0-1 0,-1 0 0,0-1 0,0 0 0,0-1 0,-1-1 0,0 0 0,0-1 0,-15 1 0,3 1 0,-39 11 0,-65 39 0,119-50 0,1 0 0,-1 1 0,1 1 0,-17 13 0,16-12 0,0 0 0,0-1 0,-19 9 0,-145 48 0,147-52-455,0-2 0,-48 11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55:43.27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4:48:18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7341 1391 24575,'-4351'0'0,"4175"-13"0,16 1 0,-743 10 0,436 4 0,369-1 0,-329-16 0,398 10 0,1-1 0,-30-10 0,26 6 0,-39-6 0,-19 5 0,-47-9 0,116 14 0,0-1 0,1-1 0,0 0 0,-23-15 0,16 9 0,17 9 0,-1-2 0,1 1 0,0-2 0,1 1 0,0-1 0,0 0 0,0-1 0,1 0 0,1-1 0,0 0 0,0 0 0,0 0 0,2-1 0,-1 1 0,1-2 0,1 1 0,0 0 0,0-1 0,-1-13 0,-2-21 0,1 1 0,3-1 0,5-80 0,-1 52 0,0 57 0,0 0 0,1 1 0,1-1 0,0 1 0,1 0 0,1 0 0,1 0 0,0 0 0,1 1 0,0 0 0,1 1 0,21-28 0,-17 27 0,1 0 0,0 1 0,2 1 0,0 0 0,0 1 0,1 0 0,0 1 0,1 1 0,0 1 0,35-14 0,35-14 0,-56 22 0,0 2 0,35-10 0,4 0 0,-52 16 0,0 1 0,1 0 0,-1 2 0,1 0 0,34-2 0,-14 5 0,8 1 0,85-11 0,372-75 0,-410 76 0,125 3 0,-77 4 0,-9-7 0,21-2 0,1038 11 0,-580 3 0,2006-2 0,-2591 2 0,0 1 0,0 1 0,-1 1 0,29 10 0,4 0 0,-37-8 0,-1 0 0,1 1 0,34 20 0,17 6 0,-55-27 0,1-2 0,35 6 0,-38-9 0,-1 0 0,0 2 0,0 0 0,0 1 0,21 10 0,-8-2 0,1-1 0,50 14 0,-51-18 0,1 1 0,-1 2 0,28 15 0,16 11 0,-38-21 0,44 29 0,-61-33 0,-1 0 0,0 1 0,17 18 0,-25-22 0,-1 0 0,0 0 0,-1 1 0,0 0 0,0 0 0,-1 0 0,4 14 0,9 25 0,-3 1 0,11 65 0,-21-87 0,-2-1 0,-1 1 0,-1 0 0,-1 0 0,-9 54 0,6-68 0,0 0 0,-2 0 0,0-1 0,0 0 0,-1 0 0,-1 0 0,0-1 0,-1 0 0,0 0 0,0-1 0,-2 0 0,1-1 0,-1 0 0,-17 13 0,20-18 0,-1-1 0,1 0 0,0-1 0,-1 1 0,0-1 0,-10 2 0,10-3 0,0 0 0,0 1 0,1 0 0,-1 1 0,1 0 0,-9 5 0,-15 11-16,-1-1 1,0-1-1,-47 17 0,18-8-1286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0:12:25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2541 1 24575,'-67'28'0,"-3"-6"0,-190 54 0,-254 75 0,304-94 0,-226 79 0,364-111 0,-120 61 0,175-77 0,-28 15 0,1 2 0,-74 57 0,68-44 0,-1 1 0,1 2 0,-46 49 0,55-41 65,-41 66-1,-28 35-1558,94-133-5332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0:12:26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24575,'1'88'0,"3"-1"0,18 99 0,-15-157 0,20 52 0,-16-51 0,8 36 0,-19-66 0,0 1 0,0 0 0,0 0 0,0 0 0,1-1 0,-1 1 0,0 0 0,0 0 0,1-1 0,-1 1 0,0 0 0,1 0 0,-1-1 0,1 1 0,-1 0 0,1-1 0,-1 1 0,1-1 0,0 1 0,-1-1 0,1 1 0,0-1 0,-1 1 0,1-1 0,0 0 0,0 1 0,-1-1 0,1 0 0,0 0 0,0 1 0,-1-1 0,1 0 0,0 0 0,0 0 0,0 0 0,0 0 0,-1 0 0,1 0 0,0 0 0,0 0 0,1-1 0,3-1 0,0 0 0,0 0 0,1-1 0,-1 0 0,5-3 0,0-1 0,6-2 0,127-70 0,-122 69 0,1 1 0,0 1 0,1 0 0,44-7 0,-19 9-64,78-14-1237,-93 13-5525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0:05:1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1361 24575,'18'-18'0,"1"1"0,1 1 0,1 0 0,0 2 0,25-13 0,119-50 0,-118 59 0,-1-3 0,-1-2 0,65-44 0,81-86 0,-159 124 0,-1-3 0,-1 0 0,39-56 0,-28 16 0,-34 58 0,0 0 0,1 0 0,0 0 0,2 1 0,-1 0 0,2 1 0,12-13 0,6-1 0,-2-3 0,0 0 0,33-49 0,56-106 0,-112 177 0,0-3-61,0 0-1,0 0 0,-1 0 1,-1 0-1,0-1 0,0 1 1,-1 0-1,0-1 0,-1 1 1,0-1-1,-2-12 0,1 10-563,1-7-6201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0:05:20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0 207 24575,'14'-1'0,"0"-1"0,0 0 0,18-6 0,8-1 0,-10 1 0,-1-1 0,0-1 0,-1-1 0,46-26 0,-27 13 0,4-3 0,-33 16 0,0 1 0,1 1 0,1 1 0,28-9 0,-45 16 0,-1 1 0,1-1 0,0 0 0,0 1 0,0 0 0,0 0 0,-1 0 0,1 0 0,0 0 0,0 0 0,0 1 0,0-1 0,-1 1 0,1 0 0,0 0 0,-1 0 0,1 0 0,-1 1 0,1-1 0,-1 0 0,1 1 0,-1 0 0,0 0 0,0 0 0,0 0 0,0 0 0,0 0 0,0 0 0,-1 0 0,1 1 0,-1-1 0,1 1 0,-1-1 0,0 1 0,0 0 0,0-1 0,0 1 0,0 5 0,2 11 0,-1-1 0,0 1 0,-2 0 0,-3 34 0,2-31 0,1-2 24,0 0-1,2 0 0,0 0 0,8 34 1,31 74-1395,-40-125 1260,6 17-6715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0:09:00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1 332 24575,'231'1'0,"284"-4"0,-1-38 0,1200-173-635,-761 159 635,1 56 0,-440 3 0,-305-3 4,298-3 98,-301-9 474,42-1-623,-159 12-1318,-54 0-5461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0:09:02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444 0 24575,'-1'6'0,"0"0"0,1 0 0,-2 0 0,1 0 0,-1 0 0,0 0 0,0-1 0,0 1 0,-1-1 0,0 1 0,0-1 0,-1 0 0,1 0 0,-1 0 0,0-1 0,0 1 0,-9 6 0,-8 6 0,-1-2 0,-44 25 0,16-10 0,-81 65 0,73-51 0,53-40 0,0 0 0,0 0 0,1 0 0,-1 1 0,1 0 0,-4 6 0,7-11 0,0 1 0,1 0 0,-1 0 0,1 0 0,-1 0 0,1 0 0,0 0 0,-1-1 0,1 1 0,0 0 0,0 0 0,0 0 0,-1 0 0,1 0 0,0 0 0,0 0 0,0 0 0,1 0 0,-1 0 0,0 0 0,0 0 0,0 0 0,1 0 0,-1 0 0,1 0 0,-1 0 0,0 0 0,1 0 0,0-1 0,-1 1 0,1 0 0,-1 0 0,1-1 0,0 1 0,0 0 0,-1-1 0,1 1 0,0-1 0,0 1 0,0-1 0,0 1 0,-1-1 0,1 1 0,0-1 0,0 0 0,0 0 0,0 1 0,2-1 0,13 4 0,-1-1 0,1-1 0,29 2 0,-28-4 0,0 1 0,0 2 0,23 5 0,41 19 0,-39-12 0,46 10 0,-4-3 0,-51-13 0,-1-1 0,1-2 0,41 4 0,-24-5-1365,-34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04.4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202 709 24575,'1'-3'0,"1"0"0,0 1 0,0 0 0,0-1 0,0 1 0,1 0 0,-1 0 0,1 0 0,-1 0 0,1 1 0,4-3 0,39-16 0,-16 8 0,-25 9 0,2 0 0,-1 0 0,0 0 0,0 1 0,1 0 0,0 0 0,-1 1 0,9-1 0,-13 2 0,-1 0 0,1 0 0,-1 0 0,1 1 0,-1-1 0,1 0 0,-1 1 0,1-1 0,-1 1 0,0 0 0,1-1 0,-1 1 0,0 0 0,1 0 0,-1 0 0,2 1 0,-2 0 0,1 0 0,0 1 0,-1-1 0,0 1 0,1-1 0,-1 1 0,0-1 0,0 1 0,0-1 0,-1 1 0,2 5 0,-2-3 0,1 1 0,-1-1 0,0 1 0,0-1 0,0 0 0,-1 1 0,0-1 0,0 0 0,0 1 0,-1-1 0,0 0 0,-2 6 0,-1-2 0,0-1 0,0 1 0,-1-1 0,0 0 0,-1 0 0,-7 6 0,-10 8 0,-2-2 0,0-1 0,-28 16 0,46-30 0,-150 83 0,121-70 0,36-17 0,1-1 0,-1 0 0,1 1 0,-1-1 0,0 0 0,1 0 0,-1 1 0,1-1 0,-1 0 0,0 0 0,1 0 0,-1 0 0,1 0 0,-1 0 0,0 0 0,1 0 0,-1 0 0,1 0 0,-1 0 0,0-1 0,1 1 0,-1 0 0,1 0 0,-1 0 0,0-1 0,1 1 0,-1 0 0,1-1 0,-1 1 0,1-1 0,0 1 0,-1 0 0,1-1 0,-1 1 0,1-1 0,0 1 0,-1-1 0,1 1 0,0-1 0,-1 0 0,1 1 0,0-1 0,0 1 0,0-1 0,0 0 0,-1 1 0,1-1 0,0 1 0,0-1 0,0 0 0,0 1 0,0-1 0,1 1 0,-1-1 0,0 0 0,0 1 0,0-1 0,0 1 0,1-2 0,1-6 0,1 0 0,0 0 0,0 1 0,0-1 0,1 1 0,0 0 0,0 0 0,7-8 0,50-54 0,-29 34 0,-21 21 0,1 1 0,1 0 0,0 1 0,1 0 0,0 1 0,30-17 0,-39 26 0,0-1 0,0 1 0,0 0 0,0 1 0,0-1 0,0 1 0,1 0 0,-1 0 0,0 1 0,1 0 0,-1 0 0,0 0 0,1 0 0,-1 1 0,0 0 0,1 0 0,-1 1 0,0-1 0,0 1 0,0 0 0,0 0 0,0 1 0,-1-1 0,1 1 0,-1 0 0,0 1 0,6 4 0,10 14 0,0 1 0,-2 1 0,-1 0 0,0 2 0,20 43 0,-10-19 0,-7-14 0,27 65 0,-76-152 0,26 46 0,0 0 0,-1 0 0,1 1 0,-1-1 0,0 1 0,0 0 0,-1 0 0,1 1 0,-1-1 0,0 1 0,1 0 0,-1 0 0,-6-2 0,9 5 0,0 0 0,1 0 0,-1 0 0,0 0 0,1 0 0,-1 0 0,1 1 0,-1-1 0,0 1 0,1-1 0,-1 1 0,1-1 0,-1 1 0,1 0 0,-1 0 0,1-1 0,0 1 0,-1 0 0,1 0 0,0 1 0,0-1 0,0 0 0,0 0 0,0 1 0,-1 0 0,-25 45 0,14-23 0,-17 12 0,29-35 0,0 0 0,0 0 0,0 0 0,0 0 0,0 0 0,0 0 0,-1 0 0,1 0 0,0-1 0,0 1 0,-1 0 0,1-1 0,0 1 0,-1-1 0,1 1 0,0-1 0,-1 0 0,1 0 0,-1 1 0,1-1 0,0 0 0,-1 0 0,1 0 0,-1-1 0,1 1 0,-1 0 0,1 0 0,-3-2 0,4 2 0,0 0 0,-1 0 0,1-1 0,0 1 0,-1 0 0,1-1 0,0 1 0,-1 0 0,1-1 0,0 1 0,-1 0 0,1-1 0,0 1 0,0-1 0,0 1 0,-1 0 0,1-1 0,0 1 0,0-1 0,0 1 0,0-1 0,0 1 0,0 0 0,0-1 0,0 1 0,0-1 0,0 1 0,0-1 0,0 1 0,0-1 0,0 1 0,1-1 0,11-13 0,23-4 0,-17 13 0,1 1 0,0 1 0,0 0 0,23 0 0,82 6 0,-49 0 0,-56-3 0,0 2 0,-1 0 0,0 1 0,1 1 0,-1 1 0,18 7 0,-7-5 0,0-1 0,0-2 0,1 0 0,0-2 0,-1-1 0,37-4 0,-6 1 0,-38 1 0,0-2 0,0 0 0,0-1 0,-1-2 0,1 0 0,-1-1 0,0-1 0,-1-1 0,0-1 0,-1 0 0,33-24 0,-33 22 0,1 2 0,1 1 0,0 0 0,0 1 0,31-6 0,27-11 0,-57 19 0,0 0 0,1 1 0,-1 1 0,36-2 0,-38 4 0,-1-2 0,0 0 0,0-2 0,0 0 0,-1-1 0,0 0 0,0-2 0,-1 0 0,28-19 0,-40 23 0,1 0 0,-2 1 0,1-2 0,0 1 0,-1 0 0,0-1 0,0 0 0,-1 0 0,0 0 0,0 0 0,0-1 0,0 1 0,2-13 0,-1-5 0,0 0 0,0-40 0,3-15 0,-3 52 0,1 0 0,18-52 0,-20 71 0,0 0 0,-1 0 0,1 0 0,-2 0 0,1 0 0,-1-1 0,0 1 0,-1-10 0,0 13 0,-1-1 0,0 0 0,-1 1 0,1-1 0,-1 1 0,0-1 0,-1 1 0,1 0 0,-1 0 0,0 0 0,0 0 0,-7-7 0,-13-13 0,-1 2 0,-1 0 0,-31-21 0,17 13 0,-86-63 0,125 94 0,-1-1 0,1 1 0,0 0 0,-1 0 0,1 0 0,0-1 0,-1 1 0,1 0 0,0-1 0,0 1 0,-1 0 0,1 0 0,0-1 0,0 1 0,0-1 0,-1 1 0,1 0 0,0-1 0,0 1 0,0 0 0,0-1 0,0 1 0,0-1 0,0 1 0,0 0 0,0-1 0,0 1 0,0 0 0,0-1 0,0 1 0,0-1 0,0 1 0,0-1 0,14-5 0,25 4 0,-36 2 0,460 3 0,-441-2 0,0 1 0,0 1 0,0 1 0,-1 0 0,1 2 0,38 16 0,-35-15 0,1 0 0,-1-2 0,2 0 0,-1-2 0,47 0 0,-34-2 0,-30 0 0,-1 0 0,1 1 0,0 0 0,-1 0 0,1 1 0,-1 0 0,0 1 0,0 0 0,0 0 0,-1 0 0,13 10 0,5 3 0,-14-12 0,0 1 0,1-2 0,0 0 0,0 0 0,0-1 0,24 3 0,-18-3 0,-1 1 0,21 6 0,-32-8 0,0 1 0,-1-1 0,0 1 0,1 0 0,-1 0 0,-1 1 0,1-1 0,0 1 0,-1 0 0,7 8 0,1 3 0,-9-10 0,0 0 0,1 0 0,0 0 0,-1-1 0,2 0 0,-1 0 0,0 0 0,1 0 0,0-1 0,0 0 0,0 0 0,0 0 0,0 0 0,0-1 0,1 0 0,-1 0 0,7 1 0,15 0 0,1-1 0,-1-1 0,39-4 0,-205 3 0,46-2 0,-175 2 0,247-2 0,1 0 0,-1-1 0,1-1 0,-25-9 0,20 6 0,0 1 0,-32-3 0,30 7 0,0-1 0,-1-1 0,1-2 0,-36-12 0,63 18 0,-1 1 0,1-2 0,-1 1 0,1 0 0,-1 0 0,1 0 0,-1 0 0,1 0 0,0 0 0,-1 0 0,1 0 0,-1-1 0,1 1 0,0 0 0,-1 0 0,1-1 0,-1 1 0,1 0 0,0-1 0,-1 1 0,1 0 0,0-1 0,0 1 0,-1 0 0,1-1 0,0 1 0,0-1 0,0 1 0,-1 0 0,1-1 0,0 1 0,0-1 0,0 0 0,15-4 0,28 2 0,-12 5 0,0 1 0,-1 1 0,49 14 0,43 6 0,272-2 0,27-23 0,-464-1 0,1-2 0,0-2 0,-64-17 0,36 13 0,57 10 0,1-1 0,0-1 0,0 0 0,0-1 0,0 0 0,0-1 0,-19-8 0,10 2 0,-1 1 0,0 1 0,0 1 0,0 1 0,-39-4 0,-7-3 0,41 5 0,-48-19 0,54 18 0,-1 1 0,0 1 0,-41-9 0,-55 3 0,-156 0 0,213 14-1365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59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0 647 24575,'2'-1'0,"0"1"0,0 0 0,0 0 0,0-1 0,0 1 0,0-1 0,0 0 0,-1 0 0,1 1 0,0-1 0,-1 0 0,1 0 0,0-1 0,-1 1 0,1 0 0,-1 0 0,3-3 0,20-33 0,-6 9 0,-13 20 0,1 0 0,-2 0 0,1 0 0,3-11 0,-6 14 0,-1 0 0,1 0 0,1 0 0,-1 1 0,1-1 0,0 0 0,0 1 0,0 0 0,1 0 0,0 0 0,-1 0 0,1 0 0,0 1 0,9-6 0,0 3 0,-10 5 0,1 0 0,0 0 0,-1-1 0,1 0 0,-1 1 0,0-1 0,0-1 0,1 1 0,-1 0 0,0-1 0,-1 1 0,1-1 0,0 0 0,-1 0 0,0 0 0,0 0 0,0-1 0,0 1 0,0-1 0,0 1 0,-1-1 0,0 1 0,2-7 0,-1-1 0,-1 5 0,0 1 0,0-1 0,1 0 0,0 1 0,4-10 0,-5 13 0,0 1 0,0 0 0,-1-1 0,2 1 0,-1 0 0,0 0 0,0 0 0,0 0 0,0 0 0,1 0 0,-1 0 0,1 0 0,-1 1 0,0-1 0,1 0 0,-1 1 0,1-1 0,-1 1 0,1 0 0,0-1 0,-1 1 0,1 0 0,-1 0 0,1 0 0,0 0 0,1 1 0,33 7 0,-34-6 0,1-1 0,0 0 0,-1 0 0,1 0 0,0 0 0,-1-1 0,1 1 0,0-1 0,0 1 0,-1-1 0,1 0 0,0 0 0,0 0 0,-1-1 0,1 1 0,0-1 0,0 1 0,-1-1 0,1 0 0,0 0 0,-1 0 0,1-1 0,-1 1 0,1 0 0,-1-1 0,4-3 0,13-14 0,-11 11 0,0 0 0,0 1 0,1 0 0,12-8 0,-18 13 0,0 1 0,0-1 0,1 1 0,-1 0 0,0 0 0,1 0 0,-1 0 0,1 1 0,0-1 0,-1 1 0,1 0 0,-1 0 0,1 0 0,-1 0 0,1 1 0,-1 0 0,7 1 0,-5 0 0,1-1 0,-1-1 0,1 1 0,-1-1 0,1 0 0,-1 0 0,1 0 0,-1-1 0,1 0 0,-1 0 0,1 0 0,-1-1 0,0 0 0,0 0 0,0 0 0,0 0 0,0-1 0,0 0 0,8-7 0,7-6 0,-1-1 0,0-1 0,17-22 0,-11 13 0,-16 16 0,2 0 0,-1 1 0,1 1 0,24-16 0,-30 22 0,0 1 0,0 0 0,0 0 0,0 0 0,1 1 0,-1-1 0,1 1 0,-1 1 0,1-1 0,-1 1 0,1 0 0,-1 0 0,1 0 0,-1 1 0,11 2 0,-6 1 0,0-1 0,-1 1 0,1 1 0,-1 0 0,0 0 0,0 0 0,10 10 0,-8-6 0,1-1 0,22 11 0,-30-17 0,1-1 0,0 0 0,0 1 0,0-2 0,0 1 0,0-1 0,0 1 0,9-2 0,-9 1 0,0-1 0,-1 1 0,1 0 0,0 1 0,-1-1 0,1 1 0,0 0 0,-1 0 0,1 1 0,6 2 0,1 3 0,-6-3 0,0-1 0,0 0 0,0-1 0,13 5 0,-16-7 0,0 1 0,0-1 0,0 0 0,0 0 0,0 0 0,0 0 0,0-1 0,0 1 0,0-1 0,0 0 0,0 1 0,0-2 0,0 1 0,4-2 0,53-36 0,-45 28 0,1 0 0,1 1 0,0 0 0,20-7 0,-33 15 0,1 1 0,-1-1 0,1 1 0,-1 0 0,1 1 0,-1-1 0,1 1 0,0 0 0,-1 0 0,1 0 0,-1 1 0,1-1 0,-1 1 0,1 0 0,-1 1 0,1-1 0,-1 1 0,0 0 0,1 0 0,-1 0 0,7 5 0,-10-6 0,0-1 0,0 1 0,0-1 0,-1 1 0,1-1 0,0 1 0,0 0 0,0-1 0,-1 1 0,1 0 0,0 0 0,-1 0 0,1-1 0,-1 1 0,1 0 0,-1 0 0,1 0 0,-1 0 0,1 0 0,-1 0 0,0 0 0,0 0 0,1 0 0,-1 0 0,0 0 0,0 0 0,0 0 0,0 1 0,-1-1 0,0 1 0,0-1 0,0 0 0,0 0 0,0 0 0,-1 0 0,1 0 0,0-1 0,0 1 0,-1 0 0,1 0 0,0-1 0,-1 1 0,1-1 0,0 1 0,-3 0 0,-9 1 0,0 1 0,0-1 0,-14-1 0,-35 1 0,1-3 0,-111-16 0,112 10 0,-121 4 0,137 4 0,178-1-1365,-109 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8:05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989 120 24575,'-13'0'0,"0"1"0,1 0 0,-1 1 0,1 1 0,-1 0 0,1 1 0,0 0 0,0 0 0,0 2 0,-14 8 0,25-14 0,0 1 0,0-1 0,0 1 0,1 0 0,-1-1 0,0 1 0,0 0 0,1 0 0,-1 0 0,0 0 0,1 0 0,-1-1 0,1 1 0,-1 0 0,1 0 0,0 0 0,-1 0 0,1 1 0,0-1 0,0 1 0,0-1 0,0 0 0,0 0 0,1-1 0,-1 1 0,0 0 0,1 0 0,-1-1 0,1 1 0,-1 0 0,1-1 0,-1 1 0,1-1 0,-1 1 0,1-1 0,0 1 0,-1-1 0,1 1 0,0-1 0,-1 0 0,2 1 0,3 1 0,-1 0 0,1-1 0,-1 0 0,1 0 0,-1 0 0,1-1 0,-1 1 0,6-1 0,21-4 0,42-9 0,-46 7 0,0 1 0,37-1 0,-55 6 0,0 1 0,-1 0 0,1 1 0,0 0 0,-1 0 0,11 5 0,-15-4 0,1-1 0,0 0 0,0-1 0,-1 1 0,1-1 0,0 0 0,0 0 0,0 0 0,0-1 0,0 0 0,1 0 0,-1 0 0,0-1 0,0 1 0,0-1 0,0 0 0,0-1 0,-1 1 0,1-1 0,5-3 0,-5 3 0,1 0 0,-1 0 0,0 0 0,0 1 0,1 0 0,-1 0 0,1 0 0,-1 1 0,1 0 0,-1 0 0,1 0 0,-1 1 0,10 1 0,-9 0 0,0-1 0,0-1 0,0 1 0,0-1 0,0 0 0,-1-1 0,1 1 0,0-1 0,0 0 0,0 0 0,-1-1 0,8-2 0,-11 3 0,-1 0 0,1 0 0,0 0 0,-1-1 0,1 1 0,-1 0 0,1-1 0,-1 1 0,1 0 0,-1-1 0,0 0 0,0 1 0,0-1 0,0 0 0,0 0 0,0 1 0,0-1 0,-1 0 0,1 0 0,0-2 0,-1 3 0,0-1 0,0 1 0,0 0 0,0-1 0,0 1 0,-1 0 0,1-1 0,0 1 0,-1 0 0,1 0 0,-1 0 0,1-1 0,-1 1 0,0 0 0,1 0 0,-1 0 0,0 0 0,0 0 0,0 0 0,0 0 0,0 0 0,0 0 0,0 1 0,0-1 0,0 0 0,0 1 0,0-1 0,-1 1 0,1-1 0,-2 0 0,-71-21 0,-1 4 0,-1 2 0,-132-8 0,336 24 0,-89-2 0,0 1 0,72 10 0,-110-9 0,0 0 0,0 0 0,1 0 0,-1 0 0,0 0 0,0 0 0,0 1 0,1-1 0,-1 1 0,0-1 0,0 1 0,0-1 0,0 1 0,0 0 0,0-1 0,0 1 0,0 0 0,0 0 0,0 0 0,0 0 0,0 0 0,-1 0 0,1 0 0,0 0 0,-1 0 0,2 2 0,-3-2 0,1 0 0,0 0 0,-1 0 0,1 0 0,-1 0 0,0 0 0,1 0 0,-1 0 0,0 0 0,0-1 0,1 1 0,-1 0 0,0 0 0,0-1 0,0 1 0,0 0 0,0-1 0,0 1 0,0-1 0,0 1 0,0-1 0,0 0 0,0 1 0,0-1 0,-1 0 0,1 0 0,0 0 0,-1 0 0,-84 21 0,52-11 0,-2-2 0,-66 7 0,54-14 0,34-1 0,34 0 0,123-2 0,224-11 0,-242 2 0,-107 5 0,-28 0 0,-32-4 0,40 10 0,-85-21 0,56 13 0,0 1 0,0 1 0,-48-2 0,56 5 0,37-3 0,37-4 0,-38 8 0,-27 1 0,-44 1 0,43 1 0,-78-2 0,-82 3 0,149 1 0,0 1 0,0 2 0,0 0 0,-38 16 0,-93 51 0,101-41 0,43-23 0,-1-1 0,1 0 0,-2-1 0,1 0 0,-1-1 0,0-1 0,0 0 0,0-2 0,-20 4 0,19-5 0,1 0 0,0 1 0,0 1 0,0 1 0,-27 11 0,-69 43 0,84-43 0,16-10 0,0 1 0,0 1 0,0 0 0,1 0 0,0 1 0,1 0 0,0 1 0,1 0 0,-14 21 0,-131 177-1365,138-190-5461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46.0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1 409 24575,'0'-11'0,"1"1"0,1 0 0,0-1 0,0 1 0,1 0 0,1 0 0,-1 0 0,2 0 0,8-16 0,8-6 0,33-41 0,-19 25 0,47-69 0,-67 96 0,-15 21 0,0 0 0,0 0 0,0 1 0,0-1 0,0 0 0,0 0 0,0 0 0,0 0 0,0 0 0,0 0 0,0 0 0,0 0 0,0 0 0,0 0 0,0 0 0,0 0 0,0 0 0,0 0 0,0 0 0,0 0 0,1 0 0,-1 0 0,0 0 0,0 0 0,0 0 0,0 0 0,0 0 0,0 0 0,0 0 0,0 0 0,0 0 0,0 0 0,0 0 0,0 0 0,1 0 0,-1 0 0,0 0 0,0 0 0,0 0 0,0 0 0,-2 4 0,0 0 0,-1 0 0,1 0 0,-1-1 0,0 1 0,0-1 0,-4 4 0,-10 10 0,-1-2 0,-1 0 0,0-1 0,-1-1 0,-30 15 0,30-24 114,20-4-147,0-1 0,-1 1 0,1 0 0,0 0 1,0 0-1,-1-1 0,1 1 0,0 0 0,0 0 0,-1-1 0,1 1 0,0 0 1,0-1-1,-1 1 0,1 0 0,0-1 0,0 1 0,0 0 0,0-1 1,0 1-1,0 0 0,0-1 0,0 1 0,0 0 0,-1-1 0,2 1 1,-1 0-1,0-1 0,0 1 0,0-1 0,0 1 0,0 0 0,0-1 0,0 1 1,0 0-1,0-1 0,1 1 0,-1 0 0,0-1 0,0 1 0,0 0 1,1 0-1,-1-1 0,1 1 0,7-14-6793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46.4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24575,'4'0'0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4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336 402 24575,'-4'0'0,"0"1"0,1 0 0,-1 0 0,1 0 0,-1 0 0,1 0 0,-1 1 0,1-1 0,0 1 0,-1 0 0,1 0 0,-4 4 0,-36 33 0,27-23 0,-72 60 0,76-67 0,0-2 0,0 1 0,-1-2 0,0 1 0,0-2 0,-14 5 0,24-9 0,1-1 0,0 1 0,0-1 0,-1 1 0,1-1 0,0 0 0,-1 0 0,1 0 0,-4-1 0,6 1 0,-1 0 0,0 0 0,1 0 0,-1 0 0,1-1 0,-1 1 0,1 0 0,-1 0 0,1-1 0,-1 1 0,1 0 0,0-1 0,-1 1 0,1-1 0,-1 1 0,1 0 0,0-1 0,-1 1 0,1-1 0,0 1 0,0-1 0,-1 1 0,1-1 0,0 1 0,0-2 0,0 0 0,0 0 0,0 0 0,0 0 0,1-1 0,-1 1 0,1 0 0,0 0 0,0 0 0,0 0 0,0 0 0,0 0 0,0 0 0,0 1 0,0-1 0,1 0 0,-1 0 0,1 1 0,2-3 0,15-13 0,1 1 0,1 0 0,42-23 0,-36 23 0,-1 0 0,31-27 0,-45 32 0,0 1 0,0 1 0,1 0 0,22-12 0,-35 21 0,1-1 0,-1 1 0,1 0 0,-1 0 0,1 0 0,-1-1 0,1 1 0,0 0 0,-1 0 0,1 0 0,-1 0 0,1 0 0,-1 0 0,1 0 0,0 0 0,-1 0 0,1 0 0,-1 0 0,1 1 0,0-1 0,-1 0 0,1 0 0,-1 1 0,1-1 0,-1 0 0,1 0 0,-1 1 0,1-1 0,-1 1 0,1-1 0,-1 0 0,0 1 0,1 0 0,0 1 0,0 0 0,0 0 0,0 0 0,0 0 0,-1 0 0,1 1 0,-1-1 0,1 0 0,-1 4 0,0 1 0,0 1 0,0-1 0,-1 1 0,0-1 0,-2 9 0,-5 5 0,-2 0 0,0-1 0,-20 27 0,5-7 0,25-39 0,-21 30 0,10-25 0,11-7 0,0 1 0,-1-1 0,1 1 0,-1-1 0,1 0 0,0 1 0,-1-1 0,1 1 0,0-1 0,-1 0 0,1 1 0,0-1 0,0 0 0,0 0 0,0 1 0,0-1 0,0 0 0,0 1 0,0-1 0,0 0 0,0-1 0,1-6 0,0 1 0,0-1 0,1 0 0,0 1 0,0-1 0,1 1 0,0-1 0,0 1 0,1 0 0,8-12 0,-3 7 0,0-1 0,1 1 0,1 0 0,17-15 0,1 11 0,-14 13 0,-15 3 0,1 1 0,-1-1 0,0 0 0,1 0 0,-1 1 0,0-1 0,0 0 0,1 0 0,-1 1 0,0-1 0,0 0 0,1 1 0,-1-1 0,0 0 0,0 1 0,0-1 0,1 0 0,-1 1 0,0-1 0,0 1 0,0-1 0,0 0 0,0 1 0,0-1 0,0 0 0,0 1 0,0-1 0,0 1 0,0-1 0,0 0 0,0 1 0,0-1 0,-1 1 0,0 2 0,0 0 0,-1 0 0,1 0 0,-1 0 0,0 0 0,0 0 0,0-1 0,0 1 0,-1-1 0,1 1 0,0-1 0,-1 0 0,0 0 0,0 0 0,1 0 0,-6 1 0,-4 4 0,-1-1 0,-21 8 0,27-12 0,1-1 0,-1 1 0,1-1 0,-1 0 0,1 0 0,-13-1 0,17 0 0,1 0 0,0 0 0,-1 0 0,1-1 0,0 1 0,-1 0 0,1-1 0,0 1 0,-1 0 0,1-1 0,0 0 0,0 1 0,-1-1 0,1 0 0,0 1 0,0-1 0,0 0 0,0 0 0,0 0 0,0 0 0,0 0 0,1 0 0,-1 0 0,0 0 0,0-1 0,1 1 0,-1 0 0,1 0 0,-1-1 0,1 1 0,0 0 0,-1-1 0,1 1 0,0 0 0,0-1 0,0 1 0,0 0 0,0-1 0,0-2 0,0 3 0,1-1 0,-1 1 0,0-1 0,0 0 0,1 1 0,-1-1 0,1 1 0,0-1 0,-1 1 0,1-1 0,0 1 0,0 0 0,0-1 0,0 1 0,0 0 0,0 0 0,0 0 0,0 0 0,1 0 0,-1 0 0,0 0 0,1 0 0,-1 0 0,0 0 0,4 0 0,-4 0 0,0 1 0,0 0 0,0 0 0,1 0 0,-1 0 0,0 0 0,0 1 0,0-1 0,1 0 0,-1 1 0,0-1 0,0 0 0,0 1 0,0-1 0,0 1 0,0 0 0,0-1 0,0 1 0,0 0 0,0 0 0,0-1 0,0 1 0,0 0 0,-1 0 0,1 0 0,0 0 0,-1 0 0,1 0 0,0 0 0,-1 0 0,1 0 0,-1 1 0,1 1 0,2 11 0,0-1 0,0 1 0,-2 0 0,0 0 0,0 0 0,-3 22 0,1-18 0,1 1 0,4 25 0,8-78 0,-6 0 0,1 0 0,2 0 0,23-55 0,-18 52 0,11-25 0,-23 59 0,-1-1 0,1 1 0,0 0 0,0 0 0,0 0 0,1 1 0,-1-1 0,1 0 0,-1 1 0,1 0 0,0-1 0,0 1 0,0 0 0,3-1 0,-4 2 0,-1 1 0,0-1 0,1 1 0,-1 0 0,0-1 0,1 1 0,-1 0 0,0 0 0,1 0 0,-1 0 0,0 0 0,1 0 0,-1 0 0,0 0 0,1 1 0,-1-1 0,0 1 0,1-1 0,-1 1 0,0-1 0,0 1 0,1 0 0,-1-1 0,0 1 0,0 0 0,0 0 0,1 1 0,1 2 0,0 0 0,0 1 0,0-1 0,0 1 0,2 8 0,2 1 0,-7-14 0,0 0 0,0 1 0,0-1 0,1 0 0,-1 1 0,0-1 0,0 0 0,0 0 0,0 1 0,1-1 0,-1 0 0,0 0 0,0 1 0,1-1 0,-1 0 0,0 0 0,1 1 0,-1-1 0,0 0 0,0 0 0,1 0 0,-1 0 0,0 0 0,1 0 0,-1 1 0,1-1 0,-1 0 0,0 0 0,1 0 0,-1 0 0,0 0 0,1 0 0,-1 0 0,0 0 0,1-1 0,-1 1 0,0 0 0,1 0 0,-1 0 0,0 0 0,1 0 0,-1 0 0,0-1 0,0 1 0,1 0 0,-1 0 0,1-1 0,14-17 0,-1 0 0,70-44 0,-12 7 0,-36 30 0,-14 9 0,38-20 0,-51 31 0,0 1 0,1 1 0,-1-1 0,1 1 0,0 1 0,0 0 0,18-1 0,7-1 34,-1-1-1,0-2 1,51-16-1,-44 10-783,68-10 1,-73 19-6077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5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24575,'8'0'0,"3"0"-8191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54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1 364 24575,'0'-5'0,"0"1"0,1-1 0,-1 1 0,1-1 0,1 1 0,-1 0 0,0 0 0,1-1 0,0 1 0,0 0 0,0 1 0,1-1 0,-1 0 0,1 1 0,0-1 0,0 1 0,0 0 0,0 0 0,0 0 0,1 0 0,4-3 0,9-4 0,1 1 0,0 0 0,31-10 0,-6 2 0,23-6 0,-48 18 0,-1 0 0,0-2 0,16-8 0,-27 11 0,-1 1 0,0-1 0,1 0 0,-1 0 0,-1 0 0,1-1 0,-1 0 0,1 0 0,-1 0 0,-1 0 0,1 0 0,3-9 0,25-60-1365,-21 57-5461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8:17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1103 1 24575,'-400'0'0,"382"1"0,0 1 0,1 1 0,0 1 0,-1 0 0,1 2 0,-24 10 0,22-8 0,-1-2 0,1 1 0,-1-2 0,-31 4 0,34-7 0,-5-1 0,0 0 0,1 2 0,-1 1 0,1 1 0,0 0 0,-32 14 0,27-5 31,0 2 0,1 0 1,-26 22-1,-30 21-1521,62-47-5336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32.4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0 613 24575,'12'0'0,"-1"-1"0,0 0 0,0-1 0,0 0 0,0 0 0,0-2 0,-1 1 0,12-6 0,4-5 0,42-28 0,-13 7 0,-22 17 0,66-24 0,-70 31 0,0 0 0,-1-2 0,35-23 0,-40 19 0,-14 11 0,-1-1 0,1 2 0,1-1 0,-1 1 0,1 0 0,11-3 0,40-14 0,79-41 0,-100 43 0,0 2 0,1 1 0,0 2 0,2 2 0,49-9 0,223-24 0,-182 25 0,-77 10 0,100-4 0,92 1 0,-115 5 0,158 7 0,-132 4 0,-47-2 0,-774 0 0,641 2 0,0 0 0,0 2 0,0 0 0,-24 9 0,-1-1 0,34-9 0,-21 6 0,-1-1 0,-1-2 0,-68 3 0,-59-11-1365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6:43.0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1 224 24575,'6'-1'0,"0"1"0,0-1 0,0 0 0,0-1 0,0 0 0,0 0 0,0 0 0,-1 0 0,1-1 0,-1 0 0,10-7 0,4-4 0,31-31 0,-4 4 0,-41 37 0,26-21 0,59-35 0,-89 59 0,0 1 0,-1-1 0,1 1 0,0-1 0,0 1 0,0 0 0,0-1 0,0 1 0,0 0 0,0-1 0,0 1 0,0 0 0,0 0 0,0 0 0,0 0 0,0 0 0,0 0 0,0 0 0,0 0 0,0 0 0,0 1 0,0-1 0,0 0 0,-1 1 0,1-1 0,0 1 0,1 0 0,-1 0 0,0 0 0,0 1 0,0-1 0,0 0 0,-1 1 0,1-1 0,0 1 0,-1-1 0,1 1 0,-1 0 0,0-1 0,1 1 0,-1-1 0,0 4 0,0 3 0,0-1 0,-1 1 0,0-1 0,0 1 0,-1-1 0,-3 10 0,-5 4 0,0 0 0,-27 35 0,26-40 0,0 0 0,1 1 0,1 1 0,-13 31 0,14-26 0,5-15 0,0 1 0,0-1 0,0 1 0,1 0 0,1 0 0,-1 17 0,2-25 0,0 0 0,0 0 0,0-1 0,0 1 0,0 0 0,0 0 0,0 0 0,1-1 0,-1 1 0,0 0 0,1 0 0,-1-1 0,0 1 0,1 0 0,-1 0 0,1-1 0,-1 1 0,1-1 0,0 1 0,-1 0 0,1-1 0,0 1 0,-1-1 0,1 0 0,0 1 0,-1-1 0,1 1 0,0-1 0,0 0 0,0 0 0,-1 1 0,1-1 0,0 0 0,0 0 0,0 0 0,1 0 0,34-7 0,-24 3 0,63-20 0,0-3 0,115-60 0,-107 47 0,-69 33 0,0 1 0,-1 0 0,2 1 0,-1 0 0,1 1 0,-1 1 0,25-3 0,-37 6 0,0 0 0,-1 0 0,1 0 0,0 0 0,-1 0 0,1 1 0,0-1 0,-1 0 0,1 1 0,0 0 0,-1-1 0,1 1 0,-1 0 0,1 0 0,-1 0 0,1 0 0,-1 0 0,0 0 0,1 0 0,-1 0 0,0 0 0,2 3 0,-2-1 0,0-1 0,0 1 0,0 0 0,0 0 0,-1-1 0,1 1 0,-1 0 0,1 0 0,-1-1 0,0 1 0,0 0 0,-1 5 0,-1 1 0,0 0 0,0 0 0,-1 0 0,0-1 0,-1 1 0,1-1 0,-8 11 0,2-7 0,-1 0 0,0-1 0,-1-1 0,-1 0 0,-21 16 0,18-15 0,1 0 0,-20 21 0,26-17 0,8-15 0,0 1 0,0-1 0,0 1 0,0-1 0,0 0 0,0 1 0,0-1 0,1 0 0,-1 1 0,0-1 0,0 0 0,0 0 0,0 1 0,1-1 0,-1 0 0,0 1 0,0-1 0,1 0 0,-1 0 0,0 0 0,1 1 0,-1-1 0,0 0 0,0 0 0,1 0 0,-1 0 0,1 1 0,2-1 0,0 1 0,1-1 0,-1 1 0,0-1 0,0 0 0,0-1 0,1 1 0,2-1 0,52-12 0,-1-2 0,72-30 0,-75 25 0,2 1 0,93-17 0,-144 35 0,1 0 0,0 0 0,1 0 0,-1 1 0,13 1 0,-18-1 0,0 0 0,0 0 0,0 0 0,0 0 0,0 1 0,0-1 0,0 0 0,0 1 0,0-1 0,0 1 0,0-1 0,0 1 0,0-1 0,-1 1 0,1 0 0,0-1 0,0 1 0,-1 0 0,1 0 0,0 0 0,-1 0 0,1-1 0,-1 1 0,1 0 0,-1 0 0,0 0 0,1 0 0,-1 0 0,0 0 0,0 0 0,1 0 0,-1 0 0,0 0 0,0 0 0,0 0 0,0 0 0,-1 2 0,0 3 0,0 0 0,-1 0 0,0 0 0,0-1 0,-1 1 0,0 0 0,0-1 0,0 0 0,0 0 0,-1 0 0,0 0 0,0 0 0,0-1 0,0 0 0,-9 6 0,-9 8 0,-2-2 0,-26 14 0,33-20 0,13-8 0,-3 3 0,1-1 0,-1 0 0,0-1 0,-1 0 0,1 0 0,-12 2 0,19-4 0,-1-1 0,1 0 0,-1 0 0,1 0 0,-1 0 0,1 0 0,-1 1 0,0-1 0,1 0 0,-1 0 0,1-1 0,-1 1 0,1 0 0,-1 0 0,0 0 0,1 0 0,-1 0 0,1-1 0,-1 1 0,1 0 0,-1 0 0,1-1 0,-1 1 0,1 0 0,0-1 0,-1 1 0,1-1 0,-1 1 0,1 0 0,0-1 0,-1 1 0,1-1 0,0 1 0,-1-1 0,1 1 0,0-1 0,0 1 0,0-1 0,-1 0 0,1 1 0,0-1 0,0 1 0,0-1 0,0 1 0,0-1 0,0 1 0,0-1 0,0 0 0,0 1 0,1-1 0,-1 1 0,0-1 0,0 1 0,0-1 0,1 1 0,-1-1 0,1-3 0,1 0 0,0 0 0,-1 1 0,1-1 0,0 1 0,5-6 0,1 1 0,1 0 0,0 1 0,0 0 0,0 0 0,1 1 0,0 0 0,20-8 0,80-23 0,-85 30 0,33-11 0,159-40 0,-213 57 0,-1 0 0,1 1 0,0-1 0,0 1 0,0 0 0,0 0 0,0 0 0,0 1 0,0-1 0,0 1 0,-1 0 0,1 0 0,0 0 0,0 1 0,6 3 0,-8-3 0,0-1 0,0 1 0,-1 0 0,1 1 0,0-1 0,-1 0 0,1 0 0,-1 1 0,0-1 0,0 1 0,0-1 0,0 1 0,0-1 0,0 1 0,-1 0 0,1-1 0,-1 1 0,0 0 0,0 0 0,0-1 0,0 1 0,0 0 0,-1 3 0,0 0 0,-1 1 0,0-1 0,0 0 0,0 1 0,-1-1 0,0 0 0,0 0 0,0-1 0,-1 1 0,0-1 0,0 1 0,0-1 0,-1 0 0,0-1 0,0 1 0,0-1 0,0 0 0,-1 0 0,-11 6 0,-5 1 0,0-1 0,-1 0 0,0-2 0,-26 6 0,-3-2 0,-1-2 0,0-2 0,-55-1 0,-165-8 0,104-2 0,27 1 0,-156 5 0,290-2 0,1 0 0,-1 0 0,1 1 0,-10 3 0,15-5 0,1 1 0,0-1 0,-1 0 0,1 1 0,0-1 0,0 1 0,-1 0 0,1-1 0,0 1 0,0 0 0,0 0 0,0 0 0,0-1 0,0 1 0,0 0 0,0 1 0,0-1 0,0 0 0,0 0 0,1 0 0,-1 0 0,1 1 0,-1-1 0,1 0 0,-1 1 0,1-1 0,-1 0 0,1 1 0,0-1 0,0 2 0,1-1 0,0-1 0,0 1 0,0-1 0,0 1 0,0-1 0,1 0 0,-1 0 0,0 0 0,1 0 0,-1 0 0,1 0 0,-1 0 0,1 0 0,0 0 0,-1-1 0,1 1 0,0-1 0,-1 1 0,1-1 0,0 0 0,-1 0 0,4 1 0,-1-1 0,49 7 0,0-2 0,106-5 0,-82-1 0,44-1 0,181 6 0,-288-3 0,-1 1 0,1 1 0,-1-1 0,1 2 0,14 6 0,-25-9 0,-1-1 0,0 1 0,1 0 0,-1 1 0,0-1 0,0 0 0,0 1 0,0-1 0,0 1 0,0-1 0,0 1 0,0 0 0,-1 0 0,1 0 0,-1 0 0,1 0 0,-1 0 0,0 1 0,0-1 0,0 0 0,0 1 0,0-1 0,-1 0 0,1 1 0,-1-1 0,1 1 0,-1-1 0,0 1 0,0-1 0,0 1 0,0-1 0,-1 1 0,1-1 0,0 1 0,-2 2 0,0 0 0,0-1 0,-1 1 0,1-1 0,-1 0 0,0 0 0,0 0 0,-1 0 0,1 0 0,-1 0 0,0-1 0,1 0 0,-2 0 0,-6 4 0,-10 5 0,-35 15 0,32-16 0,22-10 0,-23 13 0,21-6 0,16-3 0,42-4 0,15 1 0,-66-2 0,1 1 0,-1-1 0,0 1 0,1 0 0,-1 0 0,0 0 0,0 0 0,0 1 0,0-1 0,0 1 0,0 0 0,0 0 0,0 0 0,-1 0 0,5 4 0,-7-6 0,1 1 0,-1 0 0,1 0 0,-1-1 0,1 1 0,-1 0 0,1 0 0,-1 0 0,0 0 0,0 0 0,1-1 0,-1 1 0,0 0 0,0 0 0,0 0 0,0 0 0,0 0 0,0 0 0,0 0 0,0 0 0,0 0 0,-1 0 0,1 0 0,-1 1 0,0 0 0,0 0 0,0 0 0,-1-1 0,1 1 0,-1 0 0,1 0 0,-1-1 0,1 1 0,-1-1 0,-2 2 0,-5 2 0,1 0 0,-1-1 0,-17 7 0,-2-4 0,-16 7 0,84-13 0,-27-1 0,0 0 0,-1 0 0,1 1 0,0 1 0,14 4 0,-25-6 0,0 1 0,1-1 0,-1 1 0,0 0 0,0 0 0,0 0 0,1 0 0,-1 1 0,0-1 0,-1 1 0,1-1 0,0 1 0,0-1 0,-1 1 0,1 0 0,0 0 0,-1 0 0,0 0 0,0 0 0,1 0 0,-1 0 0,-1 1 0,1-1 0,0 0 0,0 1 0,-1-1 0,1 0 0,-1 1 0,0-1 0,0 0 0,0 1 0,0-1 0,0 1 0,0-1 0,-1 4 0,-1-2 0,1 0 0,0 1 0,-1-1 0,0 0 0,0 0 0,0 0 0,0-1 0,-4 5 0,-6 11 0,34-28 0,28-17 0,-29 16 0,0-1 0,20-15 0,-39 25 0,-1 0 0,0 0 0,0 0 0,0 0 0,0 0 0,0-1 0,0 1 0,0 0 0,0-1 0,-1 1 0,1 0 0,-1-1 0,1 1 0,0-1 0,-1 1 0,0-1 0,1 1 0,-1-1 0,0 1 0,0-1 0,0 0 0,0 1 0,0-1 0,0 1 0,-1-1 0,1 1 0,-1-2 0,-2-5 0,0 0 0,0 0 0,0 1 0,-6-9 0,-3-7 0,5 4 0,1 0 0,1-1 0,1 0 0,-2-32 0,6 47 0,-1 3 0,1-1 0,0 1 0,-1 0 0,0 0 0,1-1 0,-1 1 0,0 0 0,0 0 0,0 0 0,0 0 0,0 0 0,-1 0 0,1 1 0,-1-1 0,1 0 0,-1 1 0,0-1 0,1 1 0,-1-1 0,0 1 0,0 0 0,0 0 0,0 0 0,0 0 0,0 0 0,0 0 0,0 0 0,-1 1 0,1-1 0,0 1 0,0 0 0,-4 0 0,-9-1 0,1 2 0,0-1 0,0 2 0,-18 4 0,5-1 0,-635 99 0,655-103 0,-60 13 0,64-13 0,1 0 0,-1-1 0,0 1 0,1 0 0,-1 1 0,1-1 0,-1 0 0,1 1 0,0 0 0,0-1 0,0 1 0,-1 0 0,1 0 0,1 0 0,-1 0 0,0 0 0,1 1 0,-1-1 0,1 0 0,-2 4 0,3-4 0,-1-1 0,1 0 0,0 1 0,0-1 0,0 1 0,0-1 0,1 0 0,-1 1 0,0-1 0,0 0 0,1 0 0,-1 1 0,1-1 0,-1 0 0,1 0 0,0 1 0,-1-1 0,1 0 0,0 0 0,0 0 0,0 0 0,0 0 0,0 0 0,0 0 0,0-1 0,1 2 0,3 1 0,0 0 0,0 0 0,0-1 0,0 0 0,9 3 0,19 4 0,1-1 0,63 4 0,75-4 0,-115-7 0,488 3 0,-534-3 0,0 0 0,-1 0 0,1 0 0,13 5 0,-22-5 0,0 0 0,0-1 0,0 1 0,0 0 0,0 0 0,0 0 0,0 1 0,-1-1 0,1 0 0,0 1 0,2 2 0,-3-3 0,-1 0 0,1 0 0,-1 0 0,1 0 0,-1 0 0,0 0 0,0 0 0,1 0 0,-1 0 0,0 0 0,0 0 0,0 0 0,0 0 0,0 0 0,0 0 0,0 1 0,-1-1 0,1 0 0,0 0 0,0 0 0,-1 0 0,1 0 0,-1-1 0,1 1 0,-2 2 0,-3 3 0,0 0 0,-1 0 0,0-1 0,-1 1 0,1-1 0,-1-1 0,0 1 0,0-1 0,-8 3 0,-7 6 0,3-3 0,15-8 0,-1 0 0,1 0 0,0 0 0,0 1 0,1-1 0,-1 1 0,0 0 0,1 0 0,0 0 0,0 0 0,-4 5 0,7-8 0,0 1 0,0 0 0,0-1 0,1 1 0,-1 0 0,0-1 0,0 1 0,0 0 0,0-1 0,1 1 0,-1-1 0,0 1 0,0-1 0,1 1 0,-1 0 0,0-1 0,1 1 0,-1-1 0,1 1 0,-1-1 0,1 0 0,-1 1 0,1-1 0,-1 1 0,1-1 0,-1 0 0,1 0 0,-1 1 0,1-1 0,0 0 0,-1 0 0,1 0 0,0 1 0,-1-1 0,1 0 0,-1 0 0,1 0 0,0 0 0,-1 0 0,2 0 0,31 4 0,-32-4 0,118 0 0,-85-2 0,1 1 0,60 8 0,-92-6 0,-1-1 0,1 0 0,-1 1 0,1-1 0,-1 1 0,1 0 0,-1 0 0,1 0 0,-1 0 0,0 0 0,1 1 0,-1-1 0,0 1 0,0-1 0,0 1 0,0 0 0,0 0 0,-1 0 0,1 0 0,-1 0 0,1 0 0,-1 0 0,1 1 0,-1-1 0,0 0 0,0 1 0,0-1 0,-1 1 0,1-1 0,0 4 0,-1-1 0,0 0 0,-1-1 0,1 1 0,-1 0 0,0 0 0,0-1 0,-1 1 0,1-1 0,-1 1 0,0-1 0,0 0 0,-1 0 0,1 0 0,-1 0 0,-5 6 0,3-4 0,1-1 0,-1 0 0,1 0 0,1 0 0,-1 1 0,-3 6 0,7-11 0,-1 0 0,1 0 0,-1 0 0,1 1 0,0-1 0,-1 0 0,1 0 0,0 1 0,0-1 0,0 0 0,0 1 0,0-1 0,0 0 0,0 0 0,1 1 0,-1-1 0,0 0 0,1 0 0,-1 0 0,1 1 0,-1-1 0,1 0 0,-1 0 0,1 0 0,0 0 0,0 0 0,-1 0 0,1 0 0,0 0 0,0 0 0,0 0 0,2 1 0,88 46 0,-57-30 0,0-2 0,2-1 0,42 11 0,112 22 0,-165-43 0,134 28 0,-65-16 0,-1 4 0,130 47 0,-213-64 0,-6-3 0,0 0 0,0 1 0,0 0 0,0-1 0,0 1 0,0 0 0,0 1 0,-1-1 0,1 1 0,-1 0 0,0-1 0,0 1 0,5 6 0,-8-8 0,0-1 0,0 1 0,0-1 0,0 0 0,0 1 0,0-1 0,0 1 0,0-1 0,0 1 0,0-1 0,0 0 0,0 1 0,-1-1 0,1 1 0,0-1 0,0 1 0,0-1 0,0 0 0,-1 1 0,1-1 0,0 0 0,-1 1 0,1-1 0,0 0 0,-1 1 0,1-1 0,0 0 0,-1 0 0,1 1 0,0-1 0,-1 0 0,1 0 0,-1 0 0,1 0 0,0 1 0,-1-1 0,0 0 0,-18 4 0,-28 0 0,0-3 0,-62-5 0,4 0 0,-119-10 0,45 1 0,103 9 0,-119-20 0,150 15 0,18 5 0,0-2 0,0-1 0,1-1 0,0-1 0,-26-13 0,-204-114 0,-142-88 0,347 188 0,2-2 0,1-1 0,-54-61 0,90 82 0,12 18 0,0 0 0,0-1 0,0 1 0,0 0 0,0-1 0,0 1 0,0 0 0,0-1 0,1 1 0,-1 0 0,0-1 0,0 1 0,0 0 0,0-1 0,0 1 0,1 0 0,-1 0 0,0-1 0,0 1 0,0 0 0,1 0 0,-1-1 0,0 1 0,0 0 0,1 0 0,-1 0 0,0-1 0,1 1 0,-1 0 0,0 0 0,1 0 0,2-1 0,0 1 0,0-1 0,0 1 0,0 0 0,0 0 0,0 1 0,0-1 0,0 1 0,0-1 0,4 2 0,29 11 0,-1 2 0,54 30 0,24 12 0,140 44 0,-210-82-110,-3-2-308,-2 1-1,54 35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6:54.0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1136 24575,'17'-1'0,"-1"-1"0,1-1 0,-1 0 0,0-1 0,20-8 0,41-10 0,-46 14 0,1-2 0,-1-2 0,-1 0 0,0-2 0,34-22 0,-5 3 0,-44 25 0,-1 0 0,0-2 0,0 0 0,-1 0 0,0-1 0,-1-1 0,-1 0 0,0-1 0,0 0 0,-1 0 0,-1-1 0,15-29 0,-12 14 0,-1-1 0,-1 0 0,-1 0 0,-1-1 0,5-61 0,-8 58 0,-3 19 0,0 1 0,-1-1 0,0-18 0,-1 32 0,0 0 0,0 0 0,0 1 0,0-1 0,0 0 0,-1 0 0,1 0 0,0 0 0,0 1 0,0-1 0,-1 0 0,1 0 0,-1 1 0,1-1 0,0 0 0,-1 0 0,1 1 0,-1-1 0,0 0 0,1 1 0,-1-1 0,1 1 0,-1-1 0,0 1 0,1-1 0,-1 1 0,-1-1 0,1 1 0,-1 0 0,1 0 0,0 0 0,-1 0 0,1 0 0,0 0 0,-1 1 0,1-1 0,0 0 0,-1 1 0,1-1 0,0 1 0,0 0 0,-1-1 0,0 2 0,-5 3 0,0 0 0,0 1 0,0 0 0,-6 8 0,-20 27 0,24-28 0,-1 0 0,0-1 0,-1 0 0,-23 19 0,34-31 0,-1 1 0,1-1 0,0 0 0,-1 0 0,1 1 0,-1-1 0,1 0 0,0 0 0,-1 0 0,1 1 0,-1-1 0,1 0 0,-1 0 0,1 0 0,-1 0 0,1 0 0,-1 0 0,1 0 0,-1 0 0,1 0 0,0 0 0,-1 0 0,1 0 0,-1 0 0,1 0 0,-1-1 0,1 1 0,-1 0 0,1 0 0,0 0 0,-1-1 0,1 1 0,-1-1 0,-6-17 0,4-30 0,3 43 0,7-319 0,3 235 0,-9 81 0,1 0 0,0 0 0,0 0 0,1 1 0,0-1 0,0 1 0,1-1 0,7-10 0,-10 17 0,0 0 0,0 0 0,-1 0 0,1 0 0,0 0 0,0 0 0,0 0 0,0 0 0,0 1 0,1-1 0,-1 0 0,0 1 0,0-1 0,0 1 0,1-1 0,-1 1 0,0 0 0,0 0 0,1-1 0,-1 1 0,0 0 0,1 0 0,-1 0 0,2 1 0,0-1 0,-1 1 0,1 0 0,-1 0 0,0 1 0,1-1 0,-1 0 0,0 1 0,0-1 0,0 1 0,0 0 0,3 3 0,4 6 0,-1 0 0,0 1 0,11 21 0,26 64 0,-4 3 0,-5 0 0,33 143 0,-67-233 0,0 1 0,1 0 0,0 0 0,1-1 0,0 1 0,8 13 0,-11-23 0,-1 0 0,0 0 0,1 0 0,-1-1 0,1 1 0,-1 0 0,1-1 0,-1 1 0,1 0 0,-1-1 0,1 1 0,0-1 0,-1 1 0,1-1 0,0 1 0,0-1 0,-1 1 0,1-1 0,0 0 0,0 0 0,0 1 0,0-1 0,-1 0 0,1 0 0,0 0 0,0 0 0,0 0 0,1 0 0,-1-1 0,1 1 0,-1-1 0,0 0 0,0 0 0,0 0 0,0 0 0,1 0 0,-2 0 0,1 0 0,0-1 0,0 1 0,0 0 0,0 0 0,0-3 0,4-8 0,-1 0 0,6-24 0,-10 33 0,13-55 0,52-190 0,-52 205 0,-9 29 0,0 0 0,0 1 0,1-1 0,1 1 0,0 0 0,1 0 0,10-13 0,-17 26 0,0 0 0,1-1 0,-1 1 0,0 0 0,1-1 0,-1 1 0,0 0 0,0 0 0,1-1 0,-1 1 0,0 0 0,1 0 0,-1 0 0,1-1 0,-1 1 0,0 0 0,1 0 0,-1 0 0,0 0 0,1 0 0,-1 0 0,1 0 0,-1 0 0,0 0 0,1 0 0,-1 0 0,1 0 0,-1 0 0,0 0 0,1 1 0,-1-1 0,1 0 0,-1 0 0,0 0 0,1 0 0,-1 1 0,0-1 0,1 0 0,12 19 0,1 23 0,-2 12 0,-3 1 0,-3 0 0,-2 0 0,-5 98 0,1-143 0,-2 0 0,1-1 0,-6 19 0,6-26 0,1 0 0,-1 0 0,0 0 0,0 0 0,0 0 0,0 0 0,0-1 0,-1 1 0,1 0 0,0-1 0,-3 2 0,4-2 0,-1-1 0,0 0 0,1 1 0,-1-1 0,0 0 0,0 1 0,1-1 0,-1 0 0,0 0 0,0 0 0,1 0 0,-1 0 0,0 0 0,0 0 0,0 0 0,1 0 0,-1 0 0,0 0 0,0 0 0,0 0 0,1-1 0,-1 1 0,0 0 0,1-1 0,-1 1 0,0-1 0,1 1 0,-1 0 0,0-2 0,-2 0 0,0-1 0,0 0 0,1 1 0,-1-1 0,1-1 0,0 1 0,0 0 0,0 0 0,0-1 0,-2-6 0,-11-43 0,12 40 0,-6-18 0,2 0 0,2 0 0,0-1 0,2 0 0,2 0 0,3-44 0,-2 73 0,0 1 0,1 0 0,-1 0 0,1 0 0,-1 1 0,1-1 0,0 0 0,-1 0 0,1 0 0,0 0 0,1 1 0,1-4 0,-3 4 0,1 1 0,0-1 0,0 1 0,-1-1 0,1 1 0,0 0 0,0-1 0,-1 1 0,1 0 0,0-1 0,0 1 0,0 0 0,0 0 0,-1 0 0,1-1 0,0 1 0,0 0 0,0 0 0,0 0 0,0 1 0,0-1 0,3 1 0,-1 0 0,0 1 0,0-1 0,0 1 0,0 0 0,0 0 0,-1 0 0,1 0 0,-1 0 0,1 1 0,-1-1 0,0 1 0,4 4 0,5 12 0,0 0 0,-1 0 0,-1 2 0,-1-1 0,11 41 0,11 31 0,-29-89 0,0-1 0,0 0 0,0 1 0,0-1 0,0 0 0,1 0 0,-1 0 0,1 0 0,-1 0 0,1 0 0,0 0 0,0 0 0,0-1 0,0 1 0,0-1 0,3 2 0,-3-2 0,0-1 0,0 1 0,1-1 0,-1 0 0,0 0 0,0 0 0,1 0 0,-1-1 0,0 1 0,0 0 0,0-1 0,1 0 0,-1 1 0,0-1 0,0 0 0,0 0 0,0 0 0,3-2 0,13-10 0,-1 0 0,0-2 0,-1 1 0,0-2 0,-1 0 0,24-34 0,31-34 0,-60 75 0,-1 0 0,2 0 0,-1 1 0,1 0 0,0 1 0,13-6 0,-21 11 0,0 1 0,1-1 0,-1 1 0,0 0 0,1 0 0,-1 1 0,1-1 0,-1 1 0,1 0 0,-1-1 0,1 2 0,-1-1 0,1 0 0,-1 1 0,1-1 0,-1 1 0,1 0 0,-1 0 0,0 1 0,1-1 0,-1 0 0,0 1 0,0 0 0,0 0 0,0 0 0,0 0 0,-1 1 0,1-1 0,-1 1 0,1-1 0,-1 1 0,3 5 0,6 8 0,-1 1 0,-1 0 0,0 1 0,9 30 0,-15-42 0,5 19 0,-1-1 0,-1 1 0,-2 1 0,3 35 0,-6-56 0,-1 0 0,1 0 0,0 0 0,0 0 0,1 0 0,-1 0 0,1-1 0,3 6 0,-5-9 0,1 0 0,-1-1 0,0 0 0,1 1 0,-1-1 0,1 1 0,-1-1 0,0 1 0,1-1 0,-1 0 0,1 1 0,-1-1 0,1 0 0,-1 1 0,1-1 0,0 0 0,-1 0 0,1 1 0,-1-1 0,1 0 0,-1 0 0,1 0 0,0 0 0,-1 0 0,1 0 0,-1 0 0,2 0 0,-1-1 0,1 0 0,0 0 0,-1 0 0,0 0 0,1 0 0,-1 0 0,0 0 0,1 0 0,-1-1 0,0 1 0,0-1 0,0 1 0,0-1 0,1-2 0,8-16 0,0-1 0,-2 0 0,11-42 0,-15 46 0,1-1 0,1 1 0,0 1 0,1-1 0,1 1 0,0 0 0,18-24 0,-25 38 0,-1 1 0,1 0 0,0 0 0,0 0 0,0 0 0,0 0 0,0 0 0,1 0 0,-1 0 0,0 0 0,0 0 0,1 0 0,-1 1 0,0-1 0,1 1 0,-1-1 0,0 1 0,1-1 0,-1 1 0,1 0 0,-1 0 0,3-1 0,-2 2 0,-1 0 0,0-1 0,0 1 0,1 0 0,-1 0 0,0 0 0,0-1 0,0 1 0,0 0 0,0 1 0,0-1 0,-1 0 0,1 0 0,0 0 0,-1 0 0,1 1 0,0-1 0,-1 0 0,1 2 0,3 10 0,-1 1 0,0-1 0,1 24 0,-4-37 0,5 74 0,-5 108 0,0-178 0,0 0 0,-1 0 0,1-1 0,-1 1 0,0 0 0,0-1 0,0 1 0,0 0 0,-1-1 0,1 0 0,-1 1 0,0-1 0,0 0 0,0 0 0,-4 4 0,3-4 0,0-1 0,0 0 0,-1 0 0,1 0 0,-1 0 0,0-1 0,0 1 0,1-1 0,-1 0 0,0 0 0,0 0 0,0 0 0,0-1 0,-4 0 0,-14 1 0,1-2 0,0 0 0,-1-1 0,1-2 0,0 0 0,0-1 0,-22-9 0,-2-3 0,1-2 0,-46-27 0,80 40 0,-1 0 0,1-1 0,0-1 0,1 1 0,0-1 0,0-1 0,-11-14 0,16 18 0,0 0 0,1-1 0,-1 0 0,1 0 0,1 0 0,-1 0 0,1 0 0,0-1 0,1 1 0,-1 0 0,1-1 0,1 0 0,-1 1 0,1-1 0,1-8 0,-1 13 0,0 1 0,0 0 0,0-1 0,0 1 0,0 0 0,1-1 0,-1 1 0,0 0 0,1 0 0,-1-1 0,1 1 0,0 0 0,-1 0 0,1 0 0,0 0 0,0 0 0,-1 0 0,1 0 0,0 0 0,0 0 0,0 0 0,0 0 0,0 1 0,1-1 0,1-1 0,-1 2 0,0-1 0,1 1 0,-1 0 0,0 0 0,1 0 0,-1 0 0,0 0 0,1 1 0,-1-1 0,0 1 0,0-1 0,1 1 0,2 1 0,5 3 0,-1 0 0,1 0 0,-1 1 0,0 0 0,10 9 0,26 34 0,-25-25 0,-19-23 0,1 1 0,-1-1 0,1 1 0,0-1 0,-1 0 0,1 0 0,0 0 0,0 0 0,0 0 0,0 0 0,0-1 0,0 1 0,0-1 0,0 1 0,0-1 0,0 0 0,0 1 0,0-1 0,0 0 0,0-1 0,1 1 0,-1 0 0,0-1 0,0 1 0,0-1 0,0 1 0,0-1 0,0 0 0,-1 0 0,1 0 0,0 0 0,3-2 0,6-5 0,-1 0 0,1 0 0,17-20 0,-23 23 0,40-45 0,-31 33 0,0 1 0,2 0 0,29-23 0,-44 37 0,1 1 0,0 0 0,0 0 0,0 1 0,0-1 0,-1 0 0,1 1 0,0-1 0,0 1 0,0-1 0,0 1 0,0 0 0,0 0 0,0 0 0,1 0 0,-1 0 0,0 1 0,0-1 0,0 1 0,0-1 0,-1 1 0,1 0 0,0-1 0,0 1 0,0 0 0,0 0 0,-1 0 0,1 1 0,-1-1 0,1 0 0,-1 1 0,1-1 0,-1 1 0,1-1 0,-1 1 0,2 3 0,4 5 0,0 1 0,-1 0 0,0 0 0,6 19 0,1 12 0,-1 1 0,-3 0 0,7 75 0,0-6 0,-15-106 0,0 0 0,0 0 0,1 0 0,0-1 0,0 1 0,5 7 0,-7-12 0,1 0 0,-1 0 0,1 0 0,0 0 0,-1-1 0,1 1 0,0 0 0,-1 0 0,1-1 0,0 1 0,0-1 0,0 1 0,-1-1 0,1 1 0,0-1 0,0 1 0,0-1 0,0 0 0,0 1 0,0-1 0,0 0 0,0 0 0,0 0 0,0 0 0,0 0 0,0 0 0,0 0 0,0 0 0,0 0 0,0 0 0,0 0 0,0-1 0,0 1 0,0 0 0,0-1 0,0 1 0,0-1 0,0 1 0,-1-1 0,1 0 0,0 1 0,0-1 0,-1 0 0,1 1 0,1-2 0,7-8 0,1 0 0,-1-1 0,-1 0 0,13-21 0,-14 20 0,0 1 0,1 0 0,0 0 0,1 1 0,12-12 0,-20 22 0,-1-1 0,1 0 0,0 1 0,-1-1 0,1 1 0,0-1 0,-1 1 0,1-1 0,0 1 0,0 0 0,-1-1 0,1 1 0,0 0 0,0 0 0,0-1 0,0 1 0,-1 0 0,1 0 0,0 0 0,0 0 0,0 0 0,0 0 0,-1 0 0,1 1 0,0-1 0,0 0 0,0 0 0,0 1 0,1 0 0,-1 0 0,0 0 0,0 0 0,1 1 0,-1-1 0,0 0 0,0 1 0,0-1 0,-1 1 0,1-1 0,0 1 0,-1 0 0,2 2 0,3 19 0,-5-17 0,0-9 0,-9-300 0,10 256 0,-1 47 0,0-1 0,0 1 0,-1 0 0,1-1 0,0 1 0,0 0 0,0-1 0,0 1 0,0 0 0,0-1 0,0 1 0,0 0 0,1-1 0,-1 1 0,0 0 0,0-1 0,0 1 0,0 0 0,0-1 0,0 1 0,1 0 0,-1-1 0,0 1 0,0 0 0,1-1 0,-1 1 0,0 0 0,0 0 0,1 0 0,-1-1 0,0 1 0,1 0 0,-1 0 0,0 0 0,0-1 0,1 1 0,-1 0 0,1 0 0,-1 0 0,0 0 0,1 0 0,12 13 0,7 26 0,-6-3 0,-1 1 0,-2 1 0,11 71 0,-3 116 0,-20-241 0,-1-87 0,2 86 0,1-1 0,0 1 0,2 0 0,6-26 0,-8 40 0,0 0 0,1 0 0,-1 1 0,0-1 0,1 0 0,0 1 0,0-1 0,4-4 0,-6 7 0,0 0 0,1-1 0,-1 1 0,0 0 0,1 0 0,-1-1 0,0 1 0,1 0 0,-1 0 0,1 0 0,-1 0 0,0-1 0,1 1 0,-1 0 0,1 0 0,-1 0 0,1 0 0,-1 0 0,0 0 0,1 0 0,-1 0 0,1 0 0,-1 0 0,0 1 0,1-1 0,0 0 0,0 1 0,0 0 0,0-1 0,0 1 0,-1 0 0,1 0 0,0 0 0,0 0 0,-1 0 0,1 0 0,-1 0 0,1 1 0,-1-1 0,1 0 0,0 2 0,4 15 0,-1 1 0,0 0 0,-1 0 0,0 21 0,-2 86 0,-2-74 0,2-19 0,-1-18 0,1 0 0,-2 0 0,0 0 0,-5 24 0,6-37 0,-1 0 0,1-1 0,-1 1 0,1 0 0,-1 0 0,0-1 0,1 1 0,-1-1 0,0 1 0,0 0 0,0-1 0,0 1 0,0-1 0,-1 0 0,1 1 0,0-1 0,-1 0 0,1 0 0,-1 0 0,1 0 0,-1 0 0,1 0 0,-1 0 0,0-1 0,1 1 0,-1-1 0,0 1 0,0-1 0,1 1 0,-1-1 0,0 0 0,0 0 0,0 0 0,0 0 0,1 0 0,-1 0 0,0-1 0,0 1 0,1-1 0,-1 1 0,0-1 0,0 1 0,-1-2 0,-2 0 0,0-1 0,0 1 0,1-1 0,0 0 0,-1 0 0,1-1 0,0 1 0,1-1 0,-1 1 0,1-1 0,-1-1 0,1 1 0,-5-9 0,6 9 0,1 0 0,-1 0 0,1 0 0,0 0 0,0 0 0,0 0 0,0 0 0,1-1 0,-1 1 0,1 0 0,0 0 0,1-1 0,-1 1 0,1 0 0,0 0 0,0 0 0,0 0 0,0 0 0,3-4 0,-2 5 0,0 0 0,0 1 0,0-1 0,0 1 0,1 0 0,-1 0 0,1 0 0,0 0 0,0 0 0,-1 1 0,1-1 0,0 1 0,0-1 0,1 1 0,-1 0 0,0 1 0,0-1 0,0 0 0,1 1 0,-1 0 0,0 0 0,0 0 0,1 0 0,-1 0 0,6 2 0,6 1 0,1 1 0,-1 1 0,0 0 0,0 1 0,-1 1 0,0 0 0,0 1 0,0 0 0,-1 1 0,-1 1 0,1 0 0,-2 1 0,14 15 0,-22-23 0,0 0 0,0 1 0,-1-1 0,1 1 0,-1 0 0,0 0 0,0 0 0,0 0 0,-1 0 0,1 0 0,-1 0 0,0 1 0,-1-1 0,1 0 0,-1 1 0,1-1 0,-1 1 0,0-1 0,-1 1 0,1-1 0,-1 0 0,0 1 0,0-1 0,0 0 0,-1 0 0,0 0 0,1 0 0,-1 0 0,-1 0 0,1 0 0,0 0 0,-1-1 0,0 0 0,0 1 0,0-1 0,0 0 0,-1 0 0,1 0 0,-7 3 0,-40 21 0,50-26 0,0-1 0,-1 0 0,1 0 0,0 1 0,-1-1 0,1 0 0,0 1 0,-1-1 0,1 0 0,0 1 0,0-1 0,-1 0 0,1 1 0,0-1 0,0 1 0,0-1 0,0 0 0,-1 1 0,1-1 0,0 1 0,0-1 0,0 1 0,0-1 0,0 0 0,0 1 0,0-1 0,0 1 0,0-1 0,0 1 0,1-1 0,-1 0 0,0 1 0,0-1 0,0 1 0,0-1 0,1 0 0,-1 1 0,0-1 0,1 1 0,15 16 0,-8-10 0,-4-1 0,0 0 0,0 0 0,0 1 0,-1 0 0,0-1 0,0 1 0,-1 0 0,0 1 0,0-1 0,0 0 0,0 9 0,0 13 0,-2 47 0,0 2 0,0-76 0,1 0 0,-1 1 0,1-1 0,-1 1 0,0-1 0,0 0 0,0 1 0,0-1 0,-1 1 0,1-1 0,-1 0 0,1 1 0,-1-1 0,0 0 0,0 0 0,0 1 0,0-1 0,0 0 0,-1 0 0,1 0 0,-1 0 0,1 0 0,-1-1 0,0 1 0,1 0 0,-1-1 0,0 1 0,0-1 0,0 0 0,0 0 0,-1 1 0,1-1 0,0-1 0,-3 2 0,0-1 0,1 1 0,-1-1 0,1 1 0,0 0 0,-1 0 0,1 1 0,0-1 0,0 1 0,1 0 0,-1 0 0,1 0 0,-1 0 0,1 1 0,0-1 0,0 1 0,0 0 0,1 0 0,0 0 0,-1 0 0,1 0 0,1 1 0,-1-1 0,0 0 0,1 1 0,0 0 0,0-1 0,0 6 0,-1 1 0,1 1 0,0 0 0,0 0 0,1 0 0,1 0 0,0 0 0,0 0 0,1-1 0,1 1 0,0-1 0,1 1 0,8 17 0,-10-24 0,0-1 0,-1 1 0,1-1 0,-1 1 0,0 0 0,0-1 0,0 1 0,-1 0 0,0 0 0,0-1 0,0 1 0,0 0 0,-1 0 0,0-1 0,0 1 0,0 0 0,0-1 0,-1 1 0,0-1 0,0 1 0,0-1 0,0 0 0,-1 0 0,1 0 0,-1 0 0,-5 4 0,-6 7 0,-2 0 0,0-2 0,-1 0 0,-32 18 0,15-8 0,-16 11 0,2 1 0,-63 62 0,98-86 0,0-1 0,0 0 0,-1-1 0,-15 8 0,-26 18 0,42-27 0,0-1 0,-1 0 0,0-1 0,0 0 0,0-1 0,-1-1 0,0 0 0,0-1 0,-15 1 0,3 1 0,-39 11 0,-65 39 0,119-50 0,1 0 0,-1 1 0,1 1 0,-17 13 0,16-12 0,0 0 0,0-1 0,-19 9 0,-145 48 0,147-52-455,0-2 0,-48 11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04.4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202 709 24575,'1'-3'0,"1"0"0,0 1 0,0 0 0,0-1 0,0 1 0,1 0 0,-1 0 0,1 0 0,-1 0 0,1 1 0,4-3 0,39-16 0,-16 8 0,-25 9 0,2 0 0,-1 0 0,0 0 0,0 1 0,1 0 0,0 0 0,-1 1 0,9-1 0,-13 2 0,-1 0 0,1 0 0,-1 0 0,1 1 0,-1-1 0,1 0 0,-1 1 0,1-1 0,-1 1 0,0 0 0,1-1 0,-1 1 0,0 0 0,1 0 0,-1 0 0,2 1 0,-2 0 0,1 0 0,0 1 0,-1-1 0,0 1 0,1-1 0,-1 1 0,0-1 0,0 1 0,0-1 0,-1 1 0,2 5 0,-2-3 0,1 1 0,-1-1 0,0 1 0,0-1 0,0 0 0,-1 1 0,0-1 0,0 0 0,0 1 0,-1-1 0,0 0 0,-2 6 0,-1-2 0,0-1 0,0 1 0,-1-1 0,0 0 0,-1 0 0,-7 6 0,-10 8 0,-2-2 0,0-1 0,-28 16 0,46-30 0,-150 83 0,121-70 0,36-17 0,1-1 0,-1 0 0,1 1 0,-1-1 0,0 0 0,1 0 0,-1 1 0,1-1 0,-1 0 0,0 0 0,1 0 0,-1 0 0,1 0 0,-1 0 0,0 0 0,1 0 0,-1 0 0,1 0 0,-1 0 0,0-1 0,1 1 0,-1 0 0,1 0 0,-1 0 0,0-1 0,1 1 0,-1 0 0,1-1 0,-1 1 0,1-1 0,0 1 0,-1 0 0,1-1 0,-1 1 0,1-1 0,0 1 0,-1-1 0,1 1 0,0-1 0,-1 0 0,1 1 0,0-1 0,0 1 0,0-1 0,0 0 0,-1 1 0,1-1 0,0 1 0,0-1 0,0 0 0,0 1 0,0-1 0,1 1 0,-1-1 0,0 0 0,0 1 0,0-1 0,0 1 0,1-2 0,1-6 0,1 0 0,0 0 0,0 1 0,0-1 0,1 1 0,0 0 0,0 0 0,7-8 0,50-54 0,-29 34 0,-21 21 0,1 1 0,1 0 0,0 1 0,1 0 0,0 1 0,30-17 0,-39 26 0,0-1 0,0 1 0,0 0 0,0 1 0,0-1 0,0 1 0,1 0 0,-1 0 0,0 1 0,1 0 0,-1 0 0,0 0 0,1 0 0,-1 1 0,0 0 0,1 0 0,-1 1 0,0-1 0,0 1 0,0 0 0,0 0 0,0 1 0,-1-1 0,1 1 0,-1 0 0,0 1 0,6 4 0,10 14 0,0 1 0,-2 1 0,-1 0 0,0 2 0,20 43 0,-10-19 0,-7-14 0,27 65 0,-76-152 0,26 46 0,0 0 0,-1 0 0,1 1 0,-1-1 0,0 1 0,0 0 0,-1 0 0,1 1 0,-1-1 0,0 1 0,1 0 0,-1 0 0,-6-2 0,9 5 0,0 0 0,1 0 0,-1 0 0,0 0 0,1 0 0,-1 0 0,1 1 0,-1-1 0,0 1 0,1-1 0,-1 1 0,1-1 0,-1 1 0,1 0 0,-1 0 0,1-1 0,0 1 0,-1 0 0,1 0 0,0 1 0,0-1 0,0 0 0,0 0 0,0 1 0,-1 0 0,-25 45 0,14-23 0,-17 12 0,29-35 0,0 0 0,0 0 0,0 0 0,0 0 0,0 0 0,0 0 0,-1 0 0,1 0 0,0-1 0,0 1 0,-1 0 0,1-1 0,0 1 0,-1-1 0,1 1 0,0-1 0,-1 0 0,1 0 0,-1 1 0,1-1 0,0 0 0,-1 0 0,1 0 0,-1-1 0,1 1 0,-1 0 0,1 0 0,-3-2 0,4 2 0,0 0 0,-1 0 0,1-1 0,0 1 0,-1 0 0,1-1 0,0 1 0,-1 0 0,1-1 0,0 1 0,-1 0 0,1-1 0,0 1 0,0-1 0,0 1 0,-1 0 0,1-1 0,0 1 0,0-1 0,0 1 0,0-1 0,0 1 0,0 0 0,0-1 0,0 1 0,0-1 0,0 1 0,0-1 0,0 1 0,0-1 0,0 1 0,1-1 0,11-13 0,23-4 0,-17 13 0,1 1 0,0 1 0,0 0 0,23 0 0,82 6 0,-49 0 0,-56-3 0,0 2 0,-1 0 0,0 1 0,1 1 0,-1 1 0,18 7 0,-7-5 0,0-1 0,0-2 0,1 0 0,0-2 0,-1-1 0,37-4 0,-6 1 0,-38 1 0,0-2 0,0 0 0,0-1 0,-1-2 0,1 0 0,-1-1 0,0-1 0,-1-1 0,0-1 0,-1 0 0,33-24 0,-33 22 0,1 2 0,1 1 0,0 0 0,0 1 0,31-6 0,27-11 0,-57 19 0,0 0 0,1 1 0,-1 1 0,36-2 0,-38 4 0,-1-2 0,0 0 0,0-2 0,0 0 0,-1-1 0,0 0 0,0-2 0,-1 0 0,28-19 0,-40 23 0,1 0 0,-2 1 0,1-2 0,0 1 0,-1 0 0,0-1 0,0 0 0,-1 0 0,0 0 0,0 0 0,0-1 0,0 1 0,2-13 0,-1-5 0,0 0 0,0-40 0,3-15 0,-3 52 0,1 0 0,18-52 0,-20 71 0,0 0 0,-1 0 0,1 0 0,-2 0 0,1 0 0,-1-1 0,0 1 0,-1-10 0,0 13 0,-1-1 0,0 0 0,-1 1 0,1-1 0,-1 1 0,0-1 0,-1 1 0,1 0 0,-1 0 0,0 0 0,0 0 0,-7-7 0,-13-13 0,-1 2 0,-1 0 0,-31-21 0,17 13 0,-86-63 0,125 94 0,-1-1 0,1 1 0,0 0 0,-1 0 0,1 0 0,0-1 0,-1 1 0,1 0 0,0-1 0,0 1 0,-1 0 0,1 0 0,0-1 0,0 1 0,0-1 0,-1 1 0,1 0 0,0-1 0,0 1 0,0 0 0,0-1 0,0 1 0,0-1 0,0 1 0,0 0 0,0-1 0,0 1 0,0 0 0,0-1 0,0 1 0,0-1 0,0 1 0,0-1 0,14-5 0,25 4 0,-36 2 0,460 3 0,-441-2 0,0 1 0,0 1 0,0 1 0,-1 0 0,1 2 0,38 16 0,-35-15 0,1 0 0,-1-2 0,2 0 0,-1-2 0,47 0 0,-34-2 0,-30 0 0,-1 0 0,1 1 0,0 0 0,-1 0 0,1 1 0,-1 0 0,0 1 0,0 0 0,0 0 0,-1 0 0,13 10 0,5 3 0,-14-12 0,0 1 0,1-2 0,0 0 0,0 0 0,0-1 0,24 3 0,-18-3 0,-1 1 0,21 6 0,-32-8 0,0 1 0,-1-1 0,0 1 0,1 0 0,-1 0 0,-1 1 0,1-1 0,0 1 0,-1 0 0,7 8 0,1 3 0,-9-10 0,0 0 0,1 0 0,0 0 0,-1-1 0,2 0 0,-1 0 0,0 0 0,1 0 0,0-1 0,0 0 0,0 0 0,0 0 0,0 0 0,0-1 0,1 0 0,-1 0 0,7 1 0,15 0 0,1-1 0,-1-1 0,39-4 0,-205 3 0,46-2 0,-175 2 0,247-2 0,1 0 0,-1-1 0,1-1 0,-25-9 0,20 6 0,0 1 0,-32-3 0,30 7 0,0-1 0,-1-1 0,1-2 0,-36-12 0,63 18 0,-1 1 0,1-2 0,-1 1 0,1 0 0,-1 0 0,1 0 0,-1 0 0,1 0 0,0 0 0,-1 0 0,1 0 0,-1-1 0,1 1 0,0 0 0,-1 0 0,1-1 0,-1 1 0,1 0 0,0-1 0,-1 1 0,1 0 0,0-1 0,0 1 0,-1 0 0,1-1 0,0 1 0,0-1 0,0 1 0,-1 0 0,1-1 0,0 1 0,0-1 0,0 0 0,15-4 0,28 2 0,-12 5 0,0 1 0,-1 1 0,49 14 0,43 6 0,272-2 0,27-23 0,-464-1 0,1-2 0,0-2 0,-64-17 0,36 13 0,57 10 0,1-1 0,0-1 0,0 0 0,0-1 0,0 0 0,0-1 0,-19-8 0,10 2 0,-1 1 0,0 1 0,0 1 0,0 1 0,-39-4 0,-7-3 0,41 5 0,-48-19 0,54 18 0,-1 1 0,0 1 0,-41-9 0,-55 3 0,-156 0 0,213 14-1365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59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0 647 24575,'2'-1'0,"0"1"0,0 0 0,0 0 0,0-1 0,0 1 0,0-1 0,0 0 0,-1 0 0,1 1 0,0-1 0,-1 0 0,1 0 0,0-1 0,-1 1 0,1 0 0,-1 0 0,3-3 0,20-33 0,-6 9 0,-13 20 0,1 0 0,-2 0 0,1 0 0,3-11 0,-6 14 0,-1 0 0,1 0 0,1 0 0,-1 1 0,1-1 0,0 0 0,0 1 0,0 0 0,1 0 0,0 0 0,-1 0 0,1 0 0,0 1 0,9-6 0,0 3 0,-10 5 0,1 0 0,0 0 0,-1-1 0,1 0 0,-1 1 0,0-1 0,0-1 0,1 1 0,-1 0 0,0-1 0,-1 1 0,1-1 0,0 0 0,-1 0 0,0 0 0,0 0 0,0-1 0,0 1 0,0-1 0,0 1 0,-1-1 0,0 1 0,2-7 0,-1-1 0,-1 5 0,0 1 0,0-1 0,1 0 0,0 1 0,4-10 0,-5 13 0,0 1 0,0 0 0,-1-1 0,2 1 0,-1 0 0,0 0 0,0 0 0,0 0 0,0 0 0,1 0 0,-1 0 0,1 0 0,-1 1 0,0-1 0,1 0 0,-1 1 0,1-1 0,-1 1 0,1 0 0,0-1 0,-1 1 0,1 0 0,-1 0 0,1 0 0,0 0 0,1 1 0,33 7 0,-34-6 0,1-1 0,0 0 0,-1 0 0,1 0 0,0 0 0,-1-1 0,1 1 0,0-1 0,0 1 0,-1-1 0,1 0 0,0 0 0,0 0 0,-1-1 0,1 1 0,0-1 0,0 1 0,-1-1 0,1 0 0,0 0 0,-1 0 0,1-1 0,-1 1 0,1 0 0,-1-1 0,4-3 0,13-14 0,-11 11 0,0 0 0,0 1 0,1 0 0,12-8 0,-18 13 0,0 1 0,0-1 0,1 1 0,-1 0 0,0 0 0,1 0 0,-1 0 0,1 1 0,0-1 0,-1 1 0,1 0 0,-1 0 0,1 0 0,-1 0 0,1 1 0,-1 0 0,7 1 0,-5 0 0,1-1 0,-1-1 0,1 1 0,-1-1 0,1 0 0,-1 0 0,1 0 0,-1-1 0,1 0 0,-1 0 0,1 0 0,-1-1 0,0 0 0,0 0 0,0 0 0,0 0 0,0-1 0,0 0 0,8-7 0,7-6 0,-1-1 0,0-1 0,17-22 0,-11 13 0,-16 16 0,2 0 0,-1 1 0,1 1 0,24-16 0,-30 22 0,0 1 0,0 0 0,0 0 0,0 0 0,1 1 0,-1-1 0,1 1 0,-1 1 0,1-1 0,-1 1 0,1 0 0,-1 0 0,1 0 0,-1 1 0,11 2 0,-6 1 0,0-1 0,-1 1 0,1 1 0,-1 0 0,0 0 0,0 0 0,10 10 0,-8-6 0,1-1 0,22 11 0,-30-17 0,1-1 0,0 0 0,0 1 0,0-2 0,0 1 0,0-1 0,0 1 0,9-2 0,-9 1 0,0-1 0,-1 1 0,1 0 0,0 1 0,-1-1 0,1 1 0,0 0 0,-1 0 0,1 1 0,6 2 0,1 3 0,-6-3 0,0-1 0,0 0 0,0-1 0,13 5 0,-16-7 0,0 1 0,0-1 0,0 0 0,0 0 0,0 0 0,0 0 0,0-1 0,0 1 0,0-1 0,0 0 0,0 1 0,0-2 0,0 1 0,4-2 0,53-36 0,-45 28 0,1 0 0,1 1 0,0 0 0,20-7 0,-33 15 0,1 1 0,-1-1 0,1 1 0,-1 0 0,1 1 0,-1-1 0,1 1 0,0 0 0,-1 0 0,1 0 0,-1 1 0,1-1 0,-1 1 0,1 0 0,-1 1 0,1-1 0,-1 1 0,0 0 0,1 0 0,-1 0 0,7 5 0,-10-6 0,0-1 0,0 1 0,0-1 0,-1 1 0,1-1 0,0 1 0,0 0 0,0-1 0,-1 1 0,1 0 0,0 0 0,-1 0 0,1-1 0,-1 1 0,1 0 0,-1 0 0,1 0 0,-1 0 0,1 0 0,-1 0 0,0 0 0,0 0 0,1 0 0,-1 0 0,0 0 0,0 0 0,0 0 0,0 1 0,-1-1 0,0 1 0,0-1 0,0 0 0,0 0 0,0 0 0,-1 0 0,1 0 0,0-1 0,0 1 0,-1 0 0,1 0 0,0-1 0,-1 1 0,1-1 0,0 1 0,-3 0 0,-9 1 0,0 1 0,0-1 0,-14-1 0,-35 1 0,1-3 0,-111-16 0,112 10 0,-121 4 0,137 4 0,178-1-1365,-109 0-5461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8:05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989 120 24575,'-13'0'0,"0"1"0,1 0 0,-1 1 0,1 1 0,-1 0 0,1 1 0,0 0 0,0 0 0,0 2 0,-14 8 0,25-14 0,0 1 0,0-1 0,0 1 0,1 0 0,-1-1 0,0 1 0,0 0 0,1 0 0,-1 0 0,0 0 0,1 0 0,-1-1 0,1 1 0,-1 0 0,1 0 0,0 0 0,-1 0 0,1 1 0,0-1 0,0 1 0,0-1 0,0 0 0,0 0 0,1-1 0,-1 1 0,0 0 0,1 0 0,-1-1 0,1 1 0,-1 0 0,1-1 0,-1 1 0,1-1 0,-1 1 0,1-1 0,0 1 0,-1-1 0,1 1 0,0-1 0,-1 0 0,2 1 0,3 1 0,-1 0 0,1-1 0,-1 0 0,1 0 0,-1 0 0,1-1 0,-1 1 0,6-1 0,21-4 0,42-9 0,-46 7 0,0 1 0,37-1 0,-55 6 0,0 1 0,-1 0 0,1 1 0,0 0 0,-1 0 0,11 5 0,-15-4 0,1-1 0,0 0 0,0-1 0,-1 1 0,1-1 0,0 0 0,0 0 0,0 0 0,0-1 0,0 0 0,1 0 0,-1 0 0,0-1 0,0 1 0,0-1 0,0 0 0,0-1 0,-1 1 0,1-1 0,5-3 0,-5 3 0,1 0 0,-1 0 0,0 0 0,0 1 0,1 0 0,-1 0 0,1 0 0,-1 1 0,1 0 0,-1 0 0,1 0 0,-1 1 0,10 1 0,-9 0 0,0-1 0,0-1 0,0 1 0,0-1 0,0 0 0,-1-1 0,1 1 0,0-1 0,0 0 0,0 0 0,-1-1 0,8-2 0,-11 3 0,-1 0 0,1 0 0,0 0 0,-1-1 0,1 1 0,-1 0 0,1-1 0,-1 1 0,1 0 0,-1-1 0,0 0 0,0 1 0,0-1 0,0 0 0,0 0 0,0 1 0,0-1 0,-1 0 0,1 0 0,0-2 0,-1 3 0,0-1 0,0 1 0,0 0 0,0-1 0,0 1 0,-1 0 0,1-1 0,0 1 0,-1 0 0,1 0 0,-1 0 0,1-1 0,-1 1 0,0 0 0,1 0 0,-1 0 0,0 0 0,0 0 0,0 0 0,0 0 0,0 0 0,0 0 0,0 1 0,0-1 0,0 0 0,0 1 0,0-1 0,-1 1 0,1-1 0,-2 0 0,-71-21 0,-1 4 0,-1 2 0,-132-8 0,336 24 0,-89-2 0,0 1 0,72 10 0,-110-9 0,0 0 0,0 0 0,1 0 0,-1 0 0,0 0 0,0 0 0,0 1 0,1-1 0,-1 1 0,0-1 0,0 1 0,0-1 0,0 1 0,0 0 0,0-1 0,0 1 0,0 0 0,0 0 0,0 0 0,0 0 0,0 0 0,-1 0 0,1 0 0,0 0 0,-1 0 0,2 2 0,-3-2 0,1 0 0,0 0 0,-1 0 0,1 0 0,-1 0 0,0 0 0,1 0 0,-1 0 0,0 0 0,0-1 0,1 1 0,-1 0 0,0 0 0,0-1 0,0 1 0,0 0 0,0-1 0,0 1 0,0-1 0,0 1 0,0-1 0,0 0 0,0 1 0,0-1 0,-1 0 0,1 0 0,0 0 0,-1 0 0,-84 21 0,52-11 0,-2-2 0,-66 7 0,54-14 0,34-1 0,34 0 0,123-2 0,224-11 0,-242 2 0,-107 5 0,-28 0 0,-32-4 0,40 10 0,-85-21 0,56 13 0,0 1 0,0 1 0,-48-2 0,56 5 0,37-3 0,37-4 0,-38 8 0,-27 1 0,-44 1 0,43 1 0,-78-2 0,-82 3 0,149 1 0,0 1 0,0 2 0,0 0 0,-38 16 0,-93 51 0,101-41 0,43-23 0,-1-1 0,1 0 0,-2-1 0,1 0 0,-1-1 0,0-1 0,0 0 0,0-2 0,-20 4 0,19-5 0,1 0 0,0 1 0,0 1 0,0 1 0,-27 11 0,-69 43 0,84-43 0,16-10 0,0 1 0,0 1 0,0 0 0,1 0 0,0 1 0,1 0 0,0 1 0,1 0 0,-14 21 0,-131 177-1365,138-190-5461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46.0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1 409 24575,'0'-11'0,"1"1"0,1 0 0,0-1 0,0 1 0,1 0 0,1 0 0,-1 0 0,2 0 0,8-16 0,8-6 0,33-41 0,-19 25 0,47-69 0,-67 96 0,-15 21 0,0 0 0,0 0 0,0 1 0,0-1 0,0 0 0,0 0 0,0 0 0,0 0 0,0 0 0,0 0 0,0 0 0,0 0 0,0 0 0,0 0 0,0 0 0,0 0 0,0 0 0,0 0 0,0 0 0,0 0 0,1 0 0,-1 0 0,0 0 0,0 0 0,0 0 0,0 0 0,0 0 0,0 0 0,0 0 0,0 0 0,0 0 0,0 0 0,0 0 0,0 0 0,1 0 0,-1 0 0,0 0 0,0 0 0,0 0 0,0 0 0,-2 4 0,0 0 0,-1 0 0,1 0 0,-1-1 0,0 1 0,0-1 0,-4 4 0,-10 10 0,-1-2 0,-1 0 0,0-1 0,-1-1 0,-30 15 0,30-24 114,20-4-147,0-1 0,-1 1 0,1 0 0,0 0 1,0 0-1,-1-1 0,1 1 0,0 0 0,0 0 0,-1-1 0,1 1 0,0 0 1,0-1-1,-1 1 0,1 0 0,0-1 0,0 1 0,0 0 0,0-1 1,0 1-1,0 0 0,0-1 0,0 1 0,0 0 0,-1-1 0,2 1 1,-1 0-1,0-1 0,0 1 0,0-1 0,0 1 0,0 0 0,0-1 0,0 1 1,0 0-1,0-1 0,1 1 0,-1 0 0,0-1 0,0 1 0,0 0 1,1 0-1,-1-1 0,1 1 0,7-14-6793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46.4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24575,'4'0'0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4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336 402 24575,'-4'0'0,"0"1"0,1 0 0,-1 0 0,1 0 0,-1 0 0,1 0 0,-1 1 0,1-1 0,0 1 0,-1 0 0,1 0 0,-4 4 0,-36 33 0,27-23 0,-72 60 0,76-67 0,0-2 0,0 1 0,-1-2 0,0 1 0,0-2 0,-14 5 0,24-9 0,1-1 0,0 1 0,0-1 0,-1 1 0,1-1 0,0 0 0,-1 0 0,1 0 0,-4-1 0,6 1 0,-1 0 0,0 0 0,1 0 0,-1 0 0,1-1 0,-1 1 0,1 0 0,-1 0 0,1-1 0,-1 1 0,1 0 0,0-1 0,-1 1 0,1-1 0,-1 1 0,1 0 0,0-1 0,-1 1 0,1-1 0,0 1 0,0-1 0,-1 1 0,1-1 0,0 1 0,0-2 0,0 0 0,0 0 0,0 0 0,0 0 0,1-1 0,-1 1 0,1 0 0,0 0 0,0 0 0,0 0 0,0 0 0,0 0 0,0 0 0,0 1 0,0-1 0,1 0 0,-1 0 0,1 1 0,2-3 0,15-13 0,1 1 0,1 0 0,42-23 0,-36 23 0,-1 0 0,31-27 0,-45 32 0,0 1 0,0 1 0,1 0 0,22-12 0,-35 21 0,1-1 0,-1 1 0,1 0 0,-1 0 0,1 0 0,-1-1 0,1 1 0,0 0 0,-1 0 0,1 0 0,-1 0 0,1 0 0,-1 0 0,1 0 0,0 0 0,-1 0 0,1 0 0,-1 0 0,1 1 0,0-1 0,-1 0 0,1 0 0,-1 1 0,1-1 0,-1 0 0,1 0 0,-1 1 0,1-1 0,-1 1 0,1-1 0,-1 0 0,0 1 0,1 0 0,0 1 0,0 0 0,0 0 0,0 0 0,0 0 0,-1 0 0,1 1 0,-1-1 0,1 0 0,-1 4 0,0 1 0,0 1 0,0-1 0,-1 1 0,0-1 0,-2 9 0,-5 5 0,-2 0 0,0-1 0,-20 27 0,5-7 0,25-39 0,-21 30 0,10-25 0,11-7 0,0 1 0,-1-1 0,1 1 0,-1-1 0,1 0 0,0 1 0,-1-1 0,1 1 0,0-1 0,-1 0 0,1 1 0,0-1 0,0 0 0,0 0 0,0 1 0,0-1 0,0 0 0,0 1 0,0-1 0,0 0 0,0-1 0,1-6 0,0 1 0,0-1 0,1 0 0,0 1 0,0-1 0,1 1 0,0-1 0,0 1 0,1 0 0,8-12 0,-3 7 0,0-1 0,1 1 0,1 0 0,17-15 0,1 11 0,-14 13 0,-15 3 0,1 1 0,-1-1 0,0 0 0,1 0 0,-1 1 0,0-1 0,0 0 0,1 0 0,-1 1 0,0-1 0,0 0 0,1 1 0,-1-1 0,0 0 0,0 1 0,0-1 0,1 0 0,-1 1 0,0-1 0,0 1 0,0-1 0,0 0 0,0 1 0,0-1 0,0 0 0,0 1 0,0-1 0,0 1 0,0-1 0,0 0 0,0 1 0,0-1 0,-1 1 0,0 2 0,0 0 0,-1 0 0,1 0 0,-1 0 0,0 0 0,0 0 0,0-1 0,0 1 0,-1-1 0,1 1 0,0-1 0,-1 0 0,0 0 0,0 0 0,1 0 0,-6 1 0,-4 4 0,-1-1 0,-21 8 0,27-12 0,1-1 0,-1 1 0,1-1 0,-1 0 0,1 0 0,-13-1 0,17 0 0,1 0 0,0 0 0,-1 0 0,1-1 0,0 1 0,-1 0 0,1-1 0,0 1 0,-1 0 0,1-1 0,0 0 0,0 1 0,-1-1 0,1 0 0,0 1 0,0-1 0,0 0 0,0 0 0,0 0 0,0 0 0,0 0 0,1 0 0,-1 0 0,0 0 0,0-1 0,1 1 0,-1 0 0,1 0 0,-1-1 0,1 1 0,0 0 0,-1-1 0,1 1 0,0 0 0,0-1 0,0 1 0,0 0 0,0-1 0,0-2 0,0 3 0,1-1 0,-1 1 0,0-1 0,0 0 0,1 1 0,-1-1 0,1 1 0,0-1 0,-1 1 0,1-1 0,0 1 0,0 0 0,0-1 0,0 1 0,0 0 0,0 0 0,0 0 0,0 0 0,1 0 0,-1 0 0,0 0 0,1 0 0,-1 0 0,0 0 0,4 0 0,-4 0 0,0 1 0,0 0 0,0 0 0,1 0 0,-1 0 0,0 0 0,0 1 0,0-1 0,1 0 0,-1 1 0,0-1 0,0 0 0,0 1 0,0-1 0,0 1 0,0 0 0,0-1 0,0 1 0,0 0 0,0 0 0,0-1 0,0 1 0,0 0 0,-1 0 0,1 0 0,0 0 0,-1 0 0,1 0 0,0 0 0,-1 0 0,1 0 0,-1 1 0,1 1 0,2 11 0,0-1 0,0 1 0,-2 0 0,0 0 0,0 0 0,-3 22 0,1-18 0,1 1 0,4 25 0,8-78 0,-6 0 0,1 0 0,2 0 0,23-55 0,-18 52 0,11-25 0,-23 59 0,-1-1 0,1 1 0,0 0 0,0 0 0,0 0 0,1 1 0,-1-1 0,1 0 0,-1 1 0,1 0 0,0-1 0,0 1 0,0 0 0,3-1 0,-4 2 0,-1 1 0,0-1 0,1 1 0,-1 0 0,0-1 0,1 1 0,-1 0 0,0 0 0,1 0 0,-1 0 0,0 0 0,1 0 0,-1 0 0,0 0 0,1 1 0,-1-1 0,0 1 0,1-1 0,-1 1 0,0-1 0,0 1 0,1 0 0,-1-1 0,0 1 0,0 0 0,0 0 0,1 1 0,1 2 0,0 0 0,0 1 0,0-1 0,0 1 0,2 8 0,2 1 0,-7-14 0,0 0 0,0 1 0,0-1 0,1 0 0,-1 1 0,0-1 0,0 0 0,0 0 0,0 1 0,1-1 0,-1 0 0,0 0 0,0 1 0,1-1 0,-1 0 0,0 0 0,1 1 0,-1-1 0,0 0 0,0 0 0,1 0 0,-1 0 0,0 0 0,1 0 0,-1 1 0,1-1 0,-1 0 0,0 0 0,1 0 0,-1 0 0,0 0 0,1 0 0,-1 0 0,0 0 0,1-1 0,-1 1 0,0 0 0,1 0 0,-1 0 0,0 0 0,1 0 0,-1 0 0,0-1 0,0 1 0,1 0 0,-1 0 0,1-1 0,14-17 0,-1 0 0,70-44 0,-12 7 0,-36 30 0,-14 9 0,38-20 0,-51 31 0,0 1 0,1 1 0,-1-1 0,1 1 0,0 1 0,0 0 0,18-1 0,7-1 34,-1-1-1,0-2 1,51-16-1,-44 10-783,68-10 1,-73 19-6077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5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24575,'8'0'0,"3"0"-8191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7:54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1 364 24575,'0'-5'0,"0"1"0,1-1 0,-1 1 0,1-1 0,1 1 0,-1 0 0,0 0 0,1-1 0,0 1 0,0 0 0,0 1 0,1-1 0,-1 0 0,1 1 0,0-1 0,0 1 0,0 0 0,0 0 0,0 0 0,1 0 0,4-3 0,9-4 0,1 1 0,0 0 0,31-10 0,-6 2 0,23-6 0,-48 18 0,-1 0 0,0-2 0,16-8 0,-27 11 0,-1 1 0,0-1 0,1 0 0,-1 0 0,-1 0 0,1-1 0,-1 0 0,1 0 0,-1 0 0,-1 0 0,1 0 0,3-9 0,25-60-1365,-21 57-5461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38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0 442 24575,'918'0'0,"-901"-1"0,-1-1 0,0 0 0,0-2 0,0 0 0,19-7 0,-16 5 0,0 1 0,0 0 0,21-2 0,-27 6 0,0-1 0,-1 0 0,0-1 0,1-1 0,-1 0 0,18-9 0,-5 0 0,43-32 0,-57 38 0,0 1 0,1 0 0,23-8 0,-21 8 0,0 0 0,18-10 0,-10 4 0,1 1 0,42-15 0,12-5 0,102-41 86,-113 48-812,91-46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8:17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1103 1 24575,'-400'0'0,"382"1"0,0 1 0,1 1 0,0 1 0,-1 0 0,1 2 0,-24 10 0,22-8 0,-1-2 0,1 1 0,-1-2 0,-31 4 0,34-7 0,-5-1 0,0 0 0,1 2 0,-1 1 0,1 1 0,0 0 0,-32 14 0,27-5 31,0 2 0,1 0 1,-26 22-1,-30 21-1521,62-47-5336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15:52.6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81 175 24575,'401'0'0,"-377"2"0,0 0 0,41 10 0,-6 0 0,-55-12 0,0 0 0,-1 1 0,1 0 0,-1-1 0,1 1 0,-1 1 0,0-1 0,1 0 0,-1 1 0,0 0 0,0-1 0,0 1 0,0 1 0,0-1 0,0 0 0,-1 1 0,4 2 0,-6-4 0,0-1 0,0 1 0,0-1 0,0 1 0,0 0 0,1-1 0,-1 1 0,0-1 0,0 1 0,-1-1 0,1 1 0,0-1 0,0 1 0,0 0 0,0-1 0,0 1 0,-1-1 0,1 1 0,0-1 0,0 1 0,-1-1 0,1 1 0,0-1 0,-1 1 0,1-1 0,0 0 0,-1 1 0,1-1 0,-1 0 0,1 1 0,-1-1 0,1 0 0,-1 1 0,1-1 0,-1 0 0,1 0 0,-1 0 0,1 1 0,-1-1 0,1 0 0,-2 0 0,-26 6 0,27-6 0,-166 32 0,-25 15 0,167-42 0,-2-1 0,0 2 0,-39 13 0,50-12 0,0-1 0,-1-1 0,0 0 0,0-1 0,0-1 0,-29 1 0,45-4 0,0 1 0,0-1 0,0 0 0,0 0 0,1 0 0,-1 0 0,0 0 0,0 0 0,0 0 0,0 0 0,0-1 0,0 1 0,0 0 0,0-1 0,0 1 0,1 0 0,-1-1 0,0 1 0,0-1 0,0 1 0,1-1 0,-1 0 0,0 1 0,1-1 0,-1 0 0,0 0 0,1-1 0,0 1 0,0 0 0,0 0 0,1 0 0,-1 0 0,1 0 0,-1 0 0,1 0 0,-1 0 0,1 0 0,0 0 0,-1 1 0,1-1 0,0 0 0,0 0 0,-1 0 0,1 1 0,1-2 0,8-5 0,0-1 0,19-9 0,6 1 0,1 0 0,1 3 0,62-15 0,121-13 0,-150 30 0,10 2 0,0 2 0,87 6 0,-144 0 0,-1-1 0,40-8 0,-35 4 0,33-1 0,295 4 0,-182 5 0,1559-2 0,-1680-2 0,60-11 0,36-2 0,-108 15 0,-13 0 0,0-1 0,50-9 0,-35 2 0,-1 2 0,53 0 0,87 7 0,-65 1 0,-26-6 0,122-21 0,9-1 0,-109 11 0,-75 8 0,61-3 0,-40 9 0,96-14 0,-84 7 0,0 3 0,104 6 0,-71 0 0,1105 0 0,-1195-1 0,-1 1 0,1 1 0,-1 0 0,0 1 0,0 0 0,0 1 0,0 0 0,0 1 0,-1 0 0,0 1 0,12 8 0,-12-8 0,0-1 0,21 8 0,8 3 0,-39-16 0,-1 0 0,1 1 0,0-1 0,-1 0 0,1 0 0,0 1 0,-1-1 0,1 0 0,-1 1 0,1-1 0,-1 0 0,1 1 0,-1-1 0,1 1 0,-1-1 0,1 1 0,-1-1 0,0 1 0,1-1 0,-1 1 0,0 0 0,1-1 0,-1 1 0,0-1 0,0 1 0,1 1 0,-2-2 0,1 1 0,-1 0 0,1-1 0,-1 1 0,0-1 0,1 1 0,-1-1 0,0 1 0,1-1 0,-1 0 0,0 1 0,1-1 0,-1 0 0,0 1 0,0-1 0,1 0 0,-3 0 0,-38 5 0,6-2 0,-1 2 0,1 2 0,-49 15 0,53-13 0,6-4 0,20-4 0,0-1 0,1 1 0,-1 0 0,0 0 0,1 1 0,-1 0 0,-5 2 0,10-3 0,-1-1 0,1 0 0,-1 1 0,1-1 0,-1 0 0,1 1 0,-1-1 0,1 1 0,0-1 0,-1 1 0,1-1 0,-1 1 0,1-1 0,0 1 0,0-1 0,-1 1 0,1 0 0,0-1 0,0 1 0,0-1 0,0 1 0,0 0 0,0-1 0,0 1 0,0 0 0,0-1 0,0 1 0,0 1 0,1-1 0,-1 1 0,1 0 0,0-1 0,0 1 0,0-1 0,0 1 0,0-1 0,1 1 0,1 1 0,33 23 0,-10-12 0,1-1 0,34 11 0,-31-13 0,50 26 0,31 16 0,-104-49 0,-9-1 0,-21 1 0,-34-3 0,56-1 0,-726-2 0,705 1 0,-1-1 0,-39-10 0,38 7 0,-1 1 0,-26-2 0,-419 5 0,225 3 0,-810-2 0,1030 1 0,-1 2 0,-30 7 0,-31 2 0,-46-9 0,5-1 0,42 10 0,57-6 0,-36 1 0,-354-4 0,216-5 0,182 3 0,0 1 0,-35 8 0,-22 3 0,-39 2 0,65-7 0,-57 2 0,81-8 0,-46 9 0,44-5 0,-33 1 0,-1-5 0,16-1 0,-51 8 0,27 1 0,-137-1 0,191-8 0,-1 0 0,1 2 0,-20 5 0,16-3 0,-34 3 0,23-7 0,5 0 0,-52 9 0,-7 7 0,-1-3 0,0-5 0,-108-2 0,169-7-1365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6:25.0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2 365 24575,'-1'34'0,"1"-1"0,0 0 0,8 45 0,-6-67 0,1 0 0,0 1 0,0-1 0,1-1 0,1 1 0,0 0 0,0-1 0,1 0 0,1-1 0,11 15 0,-5-8 0,18 21 0,-29-35 0,0 0 0,0 0 0,0 0 0,0 0 0,1 0 0,-1 0 0,1-1 0,0 1 0,-1-1 0,1 0 0,3 2 0,-5-4 0,0 1 0,0 0 0,0 0 0,0 0 0,0-1 0,0 1 0,-1-1 0,1 1 0,0 0 0,0-1 0,0 1 0,-1-1 0,1 0 0,0 1 0,-1-1 0,1 0 0,0 1 0,-1-1 0,1 0 0,-1 0 0,1 1 0,-1-1 0,1 0 0,-1 0 0,0 0 0,1 0 0,-1 1 0,0-1 0,0 0 0,0-2 0,8-36 0,-7 29 0,8-28 0,2 0 0,2 0 0,1 2 0,30-55 0,-23 49 0,-2 0 0,22-72 0,-39 107 0,3-13 0,-5 16 0,-5 9 0,-12 20 0,-18 34 0,-4 7 0,20-36 0,11-15 0,-2-1 0,0 1 0,0-1 0,-1-1 0,-1 0 0,0-1 0,-17 14 0,27-24 0,0-1 0,0 0 0,0 1 0,0-1 0,0 0 0,0 0 0,0 0 0,-1 0 0,1-1 0,0 1 0,0-1 0,-1 1 0,1-1 0,0 0 0,-1 0 0,1 0 0,-1 0 0,1 0 0,0 0 0,-5-2 0,5 1 0,0 0 0,0-1 0,0 1 0,0-1 0,0 1 0,0-1 0,1 0 0,-1 0 0,1 0 0,-1 0 0,1 0 0,0 0 0,0 0 0,-1 0 0,2 0 0,-2-4 0,-2-8 0,1 0 0,0 0 0,1-1 0,1 1 0,0-19 0,1 20 0,0 0 0,1 1 0,1-1 0,0 1 0,0 0 0,1-1 0,1 1 0,0 0 0,1 1 0,0-1 0,1 1 0,0 0 0,0 0 0,1 1 0,16-18 0,-9 11 0,2 0 0,-1 1 0,2 0 0,0 1 0,1 1 0,1 1 0,23-13 0,-36 24 0,0 0 0,1 1 0,-1 0 0,0 0 0,1 0 0,-1 1 0,0 0 0,1 0 0,-1 0 0,1 1 0,-1 0 0,0 0 0,1 1 0,-1-1 0,11 6 0,-10-4 0,0-1 0,0 0 0,1 0 0,0 0 0,-1-1 0,1 0 0,-1-1 0,1 0 0,0 0 0,13-2 0,51-21 0,-54 16 0,0 1 0,1 1 0,-1 0 0,22-2 0,48 5 0,-59 3 0,0-2 0,33-5 0,-53 5 0,0 0 0,0 0 0,0 1 0,-1 1 0,1-1 0,0 1 0,0 1 0,-1 0 0,1 0 0,-1 0 0,1 1 0,-1 0 0,0 1 0,0 0 0,0 0 0,-1 1 0,12 9 0,-7-7 0,0 0 0,0-1 0,1 0 0,0-1 0,0-1 0,0 0 0,20 4 0,8-3 0,47 1 0,-38-3 0,-35-1 0,1 1 0,-1 0 0,0 1 0,18 8 0,-14-5 0,36 7 0,-48-12-1,0 0-1,0 0 0,-1 0 0,1 1 1,0 0-1,-1 1 0,0 0 0,1 0 1,7 7-1,7 7 54,22 26 1,-28-28-537,1 0-1,18 15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46:28.3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0 193 24575,'17'15'0,"-13"-11"0,1 1 0,0-1 0,-1 1 0,0-1 0,0 1 0,-1 1 0,1-1 0,4 11 0,4 12 0,2-1 0,0-1 0,2 0 0,28 36 0,-20-34 0,5 7 0,45 71 0,-68-97 0,1-1 0,-1 1 0,1-1 0,1 0 0,0-1 0,0 0 0,0 0 0,1 0 0,18 9 0,7 2 0,53 19 0,-54-24 0,-4-1 0,1-2 0,0-1 0,0-1 0,1-2 0,33 3 0,-39-6 0,0 2 0,29 9 0,-32-8 0,0-1 0,0 0 0,27 1 0,-20-4 0,-14 0 0,-1-1 0,1 0 0,-1-1 0,1-1 0,-1-1 0,0 1 0,17-6 0,-29 6 0,1-1 0,-1 0 0,1 0 0,-1 1 0,0-2 0,0 1 0,0 0 0,0 0 0,0-1 0,0 1 0,-1-1 0,1 1 0,-1-1 0,0 0 0,2-3 0,-2 3 0,1-1 0,-1 1 0,1-1 0,0 1 0,1 0 0,-1 0 0,0 0 0,1 0 0,-1 0 0,5-3 0,-3 4 0,1 0 0,-1 0 0,1 0 0,0 0 0,-1 1 0,1 0 0,0 0 0,0 0 0,0 0 0,0 1 0,0 0 0,6 0 0,66 11 0,-38-4 0,-12-6 0,-1-1 0,0-1 0,1-2 0,47-10 0,-69 12 0,0-1 0,0 0 0,0 0 0,0-1 0,0 0 0,-1 1 0,1-1 0,-1-1 0,0 1 0,0-1 0,0 1 0,-1-1 0,1 0 0,-1 0 0,0-1 0,0 1 0,0-1 0,2-6 0,-2 6 0,0-1 0,0 1 0,1 0 0,0 0 0,-1 0 0,2 0 0,-1 1 0,1 0 0,-1-1 0,1 2 0,0-1 0,1 0 0,6-3 0,-6 6 0,-1-1 0,0-1 0,1 1 0,-1-1 0,0 0 0,0 0 0,7-6 0,-10 6 0,-1 1 0,1-1 0,0 1 0,-1-1 0,1 1 0,-1-1 0,0 0 0,0 0 0,0 1 0,-1-1 0,1 0 0,0 0 0,-1 0 0,0 0 0,0 0 0,0-5 0,0-1 0,0 0 0,1 1 0,0-1 0,1 1 0,-1-1 0,2 1 0,5-16 0,2 5 0,22-35 0,-28 48 0,2-6 9,0 1 1,-1-1-1,0 0 0,-1-1 0,0 1 1,-1-1-1,0 0 0,-1 0 0,-1 0 0,0 0 1,-1 0-1,-2-25 0,-2 4-380,-2 0-1,-1 1 1,-20-57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58:43.9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1399 0 24575,'-1'5'0,"0"0"0,0 0 0,0-1 0,-1 1 0,0-1 0,1 1 0,-2-1 0,1 0 0,0 1 0,-1-1 0,0-1 0,0 1 0,0 0 0,0-1 0,-8 7 0,6-5 0,0-1 0,-1 0 0,1 1 0,-1-2 0,0 1 0,0-1 0,-1 0 0,1 0 0,-1 0 0,-8 1 0,10-4 0,0 0 0,0-1 0,0 1 0,0-1 0,1-1 0,-1 1 0,0 0 0,1-1 0,-1 0 0,1 0 0,-1-1 0,1 1 0,0-1 0,-6-5 0,3 3 0,0 1 0,-1-1 0,1 2 0,-14-6 0,11 7 0,0-1 0,0 2 0,0 0 0,-1 0 0,1 1 0,0 0 0,-1 0 0,1 2 0,0-1 0,0 1 0,0 0 0,0 1 0,-14 6 0,5 0 0,1 0 0,1 1 0,0 0 0,0 2 0,1 0 0,-16 15 0,28-24 0,1 1 0,-1 0 0,1-1 0,-1 1 0,1 1 0,0-1 0,1 0 0,-1 1 0,1-1 0,-2 6 0,3-8 0,1-1 0,0 1 0,-1 0 0,1 0 0,0-1 0,0 1 0,0 0 0,1 0 0,-1 0 0,0-1 0,1 1 0,-1 0 0,1 0 0,-1-1 0,1 1 0,0 0 0,0-1 0,0 1 0,0-1 0,0 1 0,0-1 0,0 0 0,0 1 0,1-1 0,-1 0 0,0 0 0,1 0 0,-1 0 0,1 0 0,-1 0 0,1 0 0,2 0 0,7 6 0,0-2 0,-1 0 0,-1 1 0,1 0 0,-1 1 0,10 9 0,-17-14 0,-1-1 0,0 0 0,0 1 0,0-1 0,0 1 0,0-1 0,0 1 0,0-1 0,-1 1 0,1 0 0,-1-1 0,1 1 0,-1 0 0,1 0 0,-1-1 0,0 4 0,0-2 0,-1-1 0,1 0 0,-1 0 0,0-1 0,0 1 0,0 0 0,0 0 0,0 0 0,0 0 0,0-1 0,-1 1 0,1-1 0,0 1 0,-1-1 0,1 1 0,-1-1 0,-3 2 0,-2 2 0,0-2 0,0 1 0,0-1 0,-10 3 0,3 1 0,52-5 0,145 0 0,239 35 0,-402-35 0,-15-2 0,0 1 0,0-1 0,0 1 0,0 0 0,0 0 0,0 1 0,-1-1 0,1 1 0,7 4 0,-12-6 0,0 0 0,0 0 0,0 1 0,0-1 0,1 0 0,-1 0 0,0 0 0,0 0 0,0 0 0,0 1 0,0-1 0,0 0 0,0 0 0,0 0 0,0 0 0,0 0 0,0 1 0,0-1 0,0 0 0,0 0 0,0 0 0,0 0 0,0 1 0,0-1 0,-1 0 0,1 0 0,0 0 0,0 0 0,0 0 0,0 0 0,0 1 0,0-1 0,0 0 0,0 0 0,0 0 0,-1 0 0,1 0 0,0 0 0,0 0 0,0 0 0,0 1 0,0-1 0,-1 0 0,1 0 0,0 0 0,0 0 0,0 0 0,0 0 0,-1 0 0,1 0 0,0 0 0,0 0 0,0 0 0,0 0 0,0 0 0,-1 0 0,1 0 0,0 0 0,0 0 0,0 0 0,-1-1 0,-20 5 0,-1-1 0,0-1 0,1-1 0,-43-4 0,34 1 0,-46 4 0,74-2 0,1 0 0,-1 0 0,0 0 0,1 0 0,-1 1 0,1-1 0,-1 0 0,1 1 0,0-1 0,-1 1 0,1 0 0,-1 0 0,1-1 0,0 1 0,0 0 0,-1 0 0,-1 2 0,3-2 0,-1 0 0,1 0 0,0-1 0,0 1 0,0 0 0,0 0 0,-1 0 0,1-1 0,0 1 0,0 0 0,1 0 0,-1 0 0,0 0 0,0-1 0,0 1 0,0 0 0,1 0 0,-1 0 0,0-1 0,1 1 0,-1 0 0,1-1 0,0 2 0,4 4 0,0 0 0,0-1 0,0 1 0,1-1 0,11 8 0,274 166 0,-180-115 0,-96-55 0,-10-7 0,-1 0 0,0 0 0,1 1 0,-1 0 0,0 0 0,0 0 0,0 0 0,-1 1 0,1-1 0,2 5 0,-5-7 0,-1-1 0,0 1 0,0-1 0,0 1 0,0-1 0,0 0 0,0 1 0,0-1 0,0 1 0,0-1 0,0 1 0,0-1 0,0 1 0,0-1 0,0 0 0,0 1 0,-1-1 0,1 1 0,0-1 0,0 0 0,0 1 0,-1-1 0,1 1 0,0-1 0,0 0 0,-1 1 0,1-1 0,0 0 0,-1 0 0,1 1 0,0-1 0,-1 0 0,1 0 0,-1 1 0,1-1 0,0 0 0,-1 0 0,1 0 0,-1 0 0,1 0 0,-1 0 0,1 1 0,-1-1 0,1 0 0,-1-1 0,-25 5 0,26-4 0,-78-2 0,0-3 0,-91-17 0,90 10 0,77 12 0,-276-33 0,208 28 0,1 3 0,-71 8 0,135-5 0,0 0 0,-1 0 0,1 0 0,0 1 0,0-1 0,0 1 0,0 1 0,0-1 0,1 1 0,-1-1 0,1 2 0,-1-1 0,1 0 0,0 1 0,0 0 0,1-1 0,-1 2 0,1-1 0,0 0 0,0 1 0,0-1 0,1 1 0,-1 0 0,1 0 0,-2 7 0,2-7 0,1 0 0,0 0 0,0 0 0,1 0 0,-1 0 0,1 0 0,0 0 0,1 0 0,-1 0 0,1 0 0,0-1 0,0 1 0,0 0 0,1 0 0,0 0 0,0-1 0,0 1 0,0-1 0,1 1 0,0-1 0,-1 0 0,2 0 0,-1 0 0,0-1 0,1 1 0,0-1 0,5 4 0,17 8 0,1-1 0,1-1 0,1-1 0,-1-1 0,41 8 0,-46-12 0,6 1 0,0 0 0,1-2 0,35 3 0,-65-9 0,0 0 0,0-1 0,0 1 0,-1 0 0,1 0 0,0 0 0,0 0 0,0 0 0,0 0 0,0 0 0,0-1 0,0 1 0,0 0 0,0 0 0,0 0 0,0 0 0,0 0 0,0 0 0,0-1 0,0 1 0,0 0 0,0 0 0,0 0 0,0 0 0,0 0 0,0 0 0,0 0 0,0-1 0,0 1 0,0 0 0,1 0 0,-1 0 0,0 0 0,0 0 0,0 0 0,0 0 0,0 0 0,0-1 0,0 1 0,0 0 0,0 0 0,1 0 0,-1 0 0,0 0 0,0 0 0,0 0 0,0 0 0,0 0 0,0 0 0,1 0 0,-1 0 0,0 0 0,0 0 0,0 0 0,0 0 0,-19-13 0,-32-13 0,-26-2 0,-1 4 0,-2 3 0,-96-13 0,134 27 0,31 5 0,-27-6 0,36 7 0,0 1 0,0-1 0,0 0 0,0 0 0,1 0 0,-1 0 0,0 0 0,1 0 0,-1 0 0,0 0 0,1 0 0,0-1 0,-1 1 0,1-1 0,-2-1 0,3 3 0,0-1 0,0 1 0,0-1 0,0 1 0,0-1 0,0 1 0,0-1 0,0 1 0,0-1 0,0 1 0,0-1 0,0 1 0,0-1 0,0 1 0,0-1 0,0 1 0,1 0 0,-1-1 0,0 1 0,0-1 0,1 1 0,-1 0 0,0-1 0,0 1 0,1-1 0,-1 1 0,0 0 0,1-1 0,-1 1 0,1 0 0,-1 0 0,0-1 0,1 1 0,-1 0 0,1 0 0,-1 0 0,1 0 0,0-1 0,22-6 0,-18 6 0,176-31 0,-131 26 0,0-2 0,90-27 0,-121 28 0,0 0 0,0-1 0,-1-2 0,-1 1 0,0-2 0,29-24 0,-39 30 0,-1-2 0,0 1 0,0-1 0,0 0 0,-1 0 0,0 0 0,-1-1 0,1 0 0,-1 0 0,-1 0 0,0 0 0,0 0 0,0-1 0,-1 0 0,-1 1 0,1-1 0,-1-17 0,-1 20 0,0 0 0,0 0 0,-1 0 0,1 0 0,-1 0 0,-1 1 0,1-1 0,-1 0 0,0 0 0,-1 1 0,-4-10 0,4 12 0,0 0 0,0 0 0,0 0 0,0 0 0,0 0 0,-1 1 0,1-1 0,-1 1 0,0 0 0,1 0 0,-1 1 0,0-1 0,0 1 0,0 0 0,-1 0 0,1 0 0,0 0 0,-4 0 0,-21-1 0,1 1 0,-1 1 0,1 1 0,-1 2 0,-47 10 0,36-3 0,0 2 0,2 1 0,-52 26 0,61-25 0,1 2 0,0 0 0,2 2 0,-1 1 0,2 1 0,1 2 0,-27 28 0,49-47 0,-1 0 0,1 0 0,0 0 0,0 1 0,0-1 0,0 0 0,1 1 0,-1-1 0,1 1 0,0 0 0,0-1 0,0 1 0,0 0 0,1 0 0,-1 0 0,1-1 0,0 1 0,1 5 0,0-6 0,0 0 0,0 0 0,1 0 0,-1 0 0,1 0 0,0-1 0,-1 1 0,1 0 0,0-1 0,1 0 0,-1 1 0,0-1 0,1 0 0,-1 0 0,1 0 0,0-1 0,-1 1 0,1 0 0,0-1 0,0 0 0,0 0 0,5 1 0,10 4 0,1-1 0,1-1 0,31 2 0,-42-5 0,0 0 0,1-1 0,-1-1 0,0 0 0,1 0 0,-1 0 0,0-1 0,0-1 0,15-5 0,-22 7 0,1 0 0,-1-1 0,0 1 0,0-1 0,1 1 0,-1-1 0,0 0 0,-1 0 0,1 0 0,0 0 0,-1 0 0,1 0 0,-1 0 0,1 0 0,-1-1 0,0 1 0,0-1 0,0 1 0,0-1 0,-1 1 0,1-1 0,-1 1 0,1-1 0,-1 0 0,0-2 0,0 2 0,-1 1 0,1 0 0,-1-1 0,0 1 0,1 0 0,-1 0 0,0 0 0,0 0 0,0 0 0,-1 0 0,1 0 0,-1 0 0,1 0 0,-1 0 0,1 1 0,-1-1 0,0 1 0,0-1 0,0 1 0,0 0 0,0-1 0,0 1 0,0 0 0,0 1 0,0-1 0,0 0 0,-1 0 0,-2 0 0,-22-3 0,1 1 0,-1 1 0,1 1 0,-1 2 0,1 0 0,-1 2 0,1 1 0,0 1 0,-37 12 0,38-8 0,1 1 0,-1 1 0,2 1 0,0 1 0,0 1 0,2 1 0,0 1 0,0 1 0,2 0 0,0 2 0,1 0 0,1 1 0,0 1 0,2 1 0,-19 34 0,30-47 0,0 0 0,0-1 0,1 2 0,1-1 0,-1 0 0,1 1 0,1-1 0,0 1 0,0-1 0,1 1 0,0-1 0,2 11 0,0-13 0,-1 0 0,1 0 0,1 0 0,-1 0 0,1-1 0,0 1 0,1-1 0,-1 0 0,1 0 0,1 0 0,-1 0 0,1-1 0,0 1 0,0-1 0,1-1 0,7 7 0,5 0 0,0-1 0,0 0 0,1-1 0,1-1 0,-1-1 0,1-1 0,0 0 0,1-2 0,25 3 0,31 0 0,90-3 0,-116-4 0,460-6 0,-4-32 0,-476 33 0,-31 5 0,0 0 0,0 0 0,0 0 0,0 0 0,0-1 0,0 1 0,-1 0 0,1 0 0,0 0 0,0 0 0,0 0 0,0 0 0,0 0 0,0 0 0,0 0 0,0 0 0,0 0 0,0 0 0,0 0 0,0 0 0,0-1 0,0 1 0,0 0 0,0 0 0,0 0 0,0 0 0,0 0 0,0 0 0,0 0 0,1 0 0,-1 0 0,0 0 0,0 0 0,0 0 0,0 0 0,0 0 0,0 0 0,0-1 0,0 1 0,0 0 0,0 0 0,0 0 0,0 0 0,0 0 0,0 0 0,0 0 0,0 0 0,0 0 0,0 0 0,1 0 0,-1 0 0,0 0 0,0 0 0,0 0 0,0 0 0,0 0 0,0 0 0,0 0 0,-16-2 0,-351-4 0,124 6 0,107-3 0,-18 2 0,-222-32 0,315 19 0,47 5 0,14 8 0,0 1 0,0 0 0,0-1 0,0 1 0,0 0 0,0-1 0,0 1 0,0 0 0,0-1 0,0 1 0,0 0 0,0-1 0,1 1 0,-1 0 0,0 0 0,0-1 0,0 1 0,1 0 0,-1 0 0,0-1 0,0 1 0,1 0 0,-1 0 0,0 0 0,0-1 0,1 1 0,-1 0 0,0 0 0,1 0 0,33-12 0,509-95 0,49 40 0,-518 67 0,-49 5 0,-49 0 0,-335 10 0,289-14 0,240-17 0,-60 3 0,-75 10 0,259-16 0,-1120 19 0,401 2 0,630-4 0,244 5 0,-447-3 0,36 5 0,-37-5 0,-1 0 0,1 0 0,-1 0 0,1 0 0,-1 0 0,1 0 0,-1 1 0,1-1 0,-1 0 0,1 0 0,-1 1 0,1-1 0,-1 0 0,1 0 0,-1 1 0,1-1 0,-1 0 0,1 1 0,-1-1 0,0 1 0,1-1 0,-1 1 0,0-1 0,1 1 0,-1-1 0,0 1 0,0-1 0,1 1 0,-1-1 0,0 1 0,0-1 0,0 1 0,0-1 0,0 1 0,0-1 0,0 1 0,0 0 0,0-1 0,0 1 0,0-1 0,0 1 0,0-1 0,0 1 0,-1-1 0,1 1 0,0-1 0,0 1 0,-1-1 0,1 1 0,0-1 0,0 1 0,-1-1 0,1 1 0,-1-1 0,1 0 0,0 1 0,-1-1 0,1 0 0,-2 1 0,-8 9 0,-1-1 0,-1-1 0,1 1 0,-1-2 0,-1 0 0,-22 9 0,-91 29 0,90-33 0,-293 86 0,-128 45 0,445-138 0,3-3 0,0 1 0,0 0 0,1 1 0,-1 0 0,1 0 0,0 1 0,0 0 0,0 1 0,1-1 0,0 1 0,-7 8 0,14-14 0,0 1 0,-1-1 0,1 1 0,-1 0 0,1-1 0,0 1 0,-1 0 0,1-1 0,0 1 0,0 0 0,0-1 0,0 1 0,-1 0 0,1-1 0,0 1 0,0 0 0,0 0 0,0-1 0,1 1 0,-1 0 0,0-1 0,0 1 0,0 0 0,0-1 0,1 1 0,-1 0 0,0-1 0,1 1 0,-1 0 0,1-1 0,-1 1 0,0-1 0,1 1 0,-1-1 0,1 1 0,0-1 0,-1 1 0,1-1 0,-1 1 0,1-1 0,0 0 0,-1 1 0,1-1 0,-1 0 0,1 0 0,0 0 0,0 1 0,-1-1 0,1 0 0,0 0 0,-1 0 0,2 0 0,47 7 0,-45-7 0,500 5 0,-186-8 0,-312 3 0,18-1 0,-1 2 0,1 0 0,0 2 0,-1 0 0,0 2 0,32 10 0,-52-14 0,0 0 0,0 0 0,0 0 0,0 1 0,-1 0 0,1-1 0,-1 1 0,1 0 0,-1 0 0,1 0 0,-1 1 0,3 2 0,-5-4 0,0 0 0,1-1 0,-1 1 0,0 0 0,0-1 0,0 1 0,1 0 0,-1-1 0,0 1 0,0 0 0,0 0 0,0-1 0,0 1 0,0 0 0,0-1 0,0 1 0,-1 0 0,1 0 0,0-1 0,0 1 0,-1 1 0,0-1 0,0 1 0,-1-1 0,1 1 0,0-1 0,-1 0 0,1 1 0,-1-1 0,1 0 0,-1 0 0,1 0 0,-4 1 0,-34 14 0,-1-1 0,-1-2 0,-79 14 0,47-12 0,68-14 0,-166 42 0,134-32 0,0 2 0,-50 24 0,83-35 0,-1 1 0,1-1 0,0 1 0,0 0 0,1 0 0,-7 6 0,10-9 0,0 0 0,-1 1 0,1-1 0,0 1 0,-1-1 0,1 1 0,0-1 0,0 1 0,-1-1 0,1 1 0,0 0 0,0-1 0,0 1 0,0-1 0,0 1 0,0-1 0,0 1 0,0 0 0,0-1 0,0 1 0,0-1 0,0 2 0,1-2 0,-1 1 0,1 0 0,0 0 0,-1 0 0,1-1 0,0 1 0,-1 0 0,1-1 0,0 1 0,0-1 0,0 1 0,0-1 0,0 1 0,0-1 0,0 0 0,0 1 0,1-1 0,11 3 0,0-1 0,1 0 0,-1-1 0,19-1 0,-21 0 0,1 0 0,0 1 0,0 0 0,0 0 0,-1 2 0,17 4 0,-26-7 0,-1 1 0,1-1 0,-1 1 0,1-1 0,-1 1 0,1 0 0,-1-1 0,1 1 0,-1 0 0,0 0 0,1 0 0,-1 0 0,0 0 0,0 0 0,0 0 0,0 1 0,0-1 0,0 0 0,0 1 0,0-1 0,-1 0 0,1 1 0,0-1 0,-1 1 0,1-1 0,-1 1 0,0 0 0,1-1 0,-1 1 0,0-1 0,0 1 0,0 0 0,0-1 0,0 1 0,-1-1 0,1 1 0,-1 1 0,-1 2 0,0-1 0,0 0 0,0 0 0,-1 0 0,0-1 0,0 1 0,0-1 0,0 1 0,-1-1 0,1 0 0,-1 0 0,-4 3 0,-10 4 0,-1-1 0,1 0 0,-1-1 0,-1-1 0,1-1 0,-39 7 0,13-6 0,-88 2 0,104-11 0,29 2 0,-1 0 0,1 0 0,0 0 0,0 0 0,0 0 0,0 0 0,0 0 0,-1 0 0,1 0 0,0 0 0,0 0 0,0 0 0,0 0 0,-1 0 0,1 0 0,0 0 0,0 0 0,0 0 0,0 0 0,0 0 0,0 0 0,-1-1 0,1 1 0,0 0 0,0 0 0,0 0 0,0 0 0,0 0 0,0 0 0,0 0 0,0-1 0,0 1 0,-1 0 0,1 0 0,0 0 0,0 0 0,0 0 0,0-1 0,0 1 0,0 0 0,0 0 0,0 0 0,0 0 0,0-1 0,0 1 0,0 0 0,0 0 0,0 0 0,0 0 0,1 0 0,-1-1 0,0 1 0,0 0 0,0 0 0,0 0 0,0 0 0,0 0 0,0-1 0,0 1 0,5-2 0,-1-1 0,1 1 0,0 0 0,0 0 0,0 1 0,0-1 0,5 0 0,570-114 0,-532 105 0,-48 11 0,1 0 0,-1 0 0,1 0 0,-1 0 0,1 0 0,0 0 0,-1-1 0,1 1 0,-1 0 0,1 0 0,-1 0 0,1-1 0,-1 1 0,1 0 0,-1 0 0,1-1 0,-1 1 0,1-1 0,-1 1 0,0 0 0,1-1 0,-1 1 0,0-1 0,1 1 0,-1-1 0,0 1 0,1-1 0,-1 1 0,0-1 0,0 1 0,0-1 0,0 1 0,1-1 0,-1 1 0,0-1 0,0 0 0,0 1 0,0-1 0,0 1 0,0-1 0,0 1 0,-1-1 0,1 1 0,0-1 0,0 0 0,0 1 0,0-1 0,-1 1 0,1-1 0,0 1 0,-1-1 0,1 1 0,0 0 0,-1-1 0,1 1 0,0-1 0,-1 1 0,1 0 0,-1-1 0,1 1 0,-2-1 0,-35-21 0,31 19 0,-9-5 0,-6-1 0,1-2 0,1 0 0,-1-2 0,-26-22 0,41 31 0,1-1 0,-1 1 0,1-1 0,0 0 0,1 0 0,-1-1 0,1 1 0,0-1 0,0 0 0,1 1 0,0-1 0,0 0 0,0-1 0,1 1 0,0 0 0,0 0 0,0-1 0,1 1 0,0 0 0,0-1 0,2-9 0,0 6 0,1 0 0,0 0 0,1 0 0,0 0 0,1 1 0,0 0 0,0 0 0,1 0 0,0 0 0,0 1 0,1 0 0,1 1 0,-1-1 0,1 1 0,0 1 0,0-1 0,1 1 0,10-4 0,3-3 0,2 1 0,0 1 0,0 1 0,1 2 0,0 0 0,29-4 0,-40 9 0,60-8 0,-69 11 0,-1-1 0,1 1 0,0 0 0,0 0 0,-1 1 0,1 0 0,0-1 0,0 2 0,-1-1 0,1 0 0,7 5 0,-11-6 0,-1 0 0,1 1 0,-1-1 0,1 0 0,-1 1 0,0-1 0,1 0 0,-1 1 0,1-1 0,-1 1 0,0-1 0,1 1 0,-1-1 0,0 1 0,1-1 0,-1 1 0,0 0 0,0-1 0,0 1 0,1-1 0,-1 1 0,0-1 0,0 1 0,0 0 0,0-1 0,0 1 0,0 0 0,0-1 0,0 1 0,0-1 0,-1 1 0,1-1 0,0 1 0,0 0 0,0-1 0,-1 1 0,1-1 0,0 1 0,-1-1 0,1 1 0,-1 0 0,-21 18 0,8-10 0,-1-1 0,-1-1 0,1-1 0,-1 0 0,-1-1 0,-29 5 0,-106 9 0,143-18 0,-114 7 0,-143-8 0,245-1 0,0-1 0,1-1 0,-1-1 0,0 0 0,1-2 0,0 0 0,-34-16 0,50 18 0,0 1 0,-1-1 0,1 0 0,1 0 0,-1-1 0,0 1 0,1-1 0,0 1 0,0-1 0,1 0 0,-1 0 0,1-1 0,0 1 0,0 0 0,1-1 0,-1 1 0,1-1 0,1 1 0,-1-1 0,1-7 0,-1 3 0,1-1 0,1 0 0,-1 1 0,2-1 0,-1 1 0,2-1 0,-1 1 0,1 0 0,1 0 0,4-9 0,4 1 0,0 0 0,2 2 0,-1 0 0,2 0 0,26-22 0,25-25 0,39-57 0,-103 117 0,0 0 0,0 0 0,0 0 0,-1 0 0,1 0 0,-1 0 0,0-1 0,0 1 0,0 0 0,1-5 0,-2 7 0,0 1 0,0-1 0,0 1 0,0-1 0,0 1 0,0 0 0,0-1 0,0 1 0,-1-1 0,1 1 0,0-1 0,0 1 0,0-1 0,0 1 0,-1 0 0,1-1 0,0 1 0,0-1 0,-1 1 0,1 0 0,0-1 0,-1 1 0,1 0 0,0-1 0,-1 1 0,1 0 0,-1-1 0,-1 1 0,1 0 0,0 0 0,0 0 0,-1 0 0,1 0 0,0 0 0,-1 0 0,1 0 0,0 1 0,0-1 0,-1 0 0,1 1 0,0-1 0,0 1 0,-2 1 0,-1 0 0,-1 1 0,1 0 0,0 0 0,1 0 0,-1 0 0,0 1 0,1 0 0,0-1 0,0 1 0,0 0 0,0 1 0,1-1 0,-1 0 0,1 1 0,-2 6 0,-3 10 0,2-1 0,-5 31 0,3-13 0,-5 23-455,2 0 0,-2 118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59:40.6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1709 786 24575,'-50'0'0,"0"3"0,0 1 0,1 3 0,0 3 0,0 1 0,-54 20 0,72-16 0,31-15 0,-1 0 0,1 0 0,0 0 0,-1 0 0,1 0 0,0 1 0,0-1 0,0 0 0,-1 0 0,1 0 0,0 1 0,0-1 0,0 0 0,-1 0 0,1 0 0,0 1 0,0-1 0,0 0 0,0 0 0,0 1 0,0-1 0,-1 0 0,1 0 0,0 1 0,0-1 0,0 0 0,0 1 0,0-1 0,0 0 0,0 0 0,0 1 0,0-1 0,17 6 0,-16-6 0,15 1 0,-1 0 0,26-1 0,-39 0 0,1 0 0,-1 0 0,0 0 0,1 0 0,-1-1 0,1 1 0,-1-1 0,0 0 0,0 0 0,1 1 0,-1-1 0,0-1 0,0 1 0,0 0 0,0 0 0,0-1 0,0 1 0,0-1 0,-1 0 0,1 1 0,0-1 0,-1 0 0,1 0 0,-1 0 0,2-5 0,-3 6 0,1-1 0,-1 1 0,0-1 0,0 1 0,0-1 0,-1 0 0,1 1 0,0-1 0,0 1 0,-1-1 0,1 1 0,-1-1 0,0 1 0,1 0 0,-1-1 0,0 1 0,0-1 0,0 1 0,0 0 0,0 0 0,0 0 0,0 0 0,0 0 0,0 0 0,-1 0 0,-1-2 0,-44-21 0,39 21 0,-117-44 0,-188-44 0,104 34 0,169 45 0,-132-44 0,171 56 0,-1 0 0,1-1 0,-1 1 0,1-1 0,-1 1 0,1-1 0,0 0 0,-1 0 0,1 1 0,0-1 0,-1 0 0,1 0 0,0 0 0,0-1 0,-2-1 0,4 3 0,-1-1 0,0 1 0,1-1 0,-1 1 0,1 0 0,-1-1 0,0 1 0,1-1 0,-1 1 0,1 0 0,-1-1 0,1 1 0,-1 0 0,1 0 0,-1-1 0,1 1 0,0 0 0,-1 0 0,1 0 0,-1 0 0,1 0 0,0-1 0,-1 1 0,1 0 0,0 1 0,55-3 0,61 14 0,-94-8 0,1 0 0,0-2 0,-1-1 0,1 0 0,0-2 0,40-7 0,-44 4 0,1-2 0,-1 0 0,0-2 0,0 0 0,35-20 0,-48 23 0,-1 1 0,1-1 0,-1 0 0,0-1 0,0 1 0,-1-1 0,1 0 0,-1-1 0,-1 1 0,1-1 0,-1 0 0,0 0 0,-1-1 0,1 1 0,-2-1 0,1 1 0,-1-1 0,2-12 0,-1-25 0,-1 1 0,-6-50 0,1 12 0,-3 46 0,-3 19 0,8 17 0,1 0 0,0 0 0,-1-1 0,1 1 0,0 0 0,-1 0 0,1 0 0,-1 0 0,1-1 0,-1 1 0,1 0 0,0 0 0,-1 0 0,1 0 0,-1 0 0,1 0 0,-1 0 0,1 0 0,0 0 0,-1 0 0,1 0 0,-1 0 0,1 1 0,-1-1 0,1 0 0,0 0 0,-1 0 0,1 1 0,-1-1 0,1 0 0,0 0 0,-1 1 0,1-1 0,-3 4 0,1-1 0,0 1 0,0-1 0,0 1 0,1 0 0,-1 0 0,1 0 0,0-1 0,0 2 0,0-1 0,0 0 0,1 5 0,-3 7 0,-4 14 0,-29 115 0,31-130 0,-1 0 0,0-1 0,-1 1 0,0-1 0,-1-1 0,-1 1 0,-13 14 0,19-24 0,-2 0 0,1-1 0,0 1 0,-1-1 0,1 1 0,-1-1 0,0-1 0,0 1 0,-1-1 0,-9 4 0,13-6 0,0 1 0,1-1 0,-1 0 0,0 1 0,0-1 0,1 0 0,-1 0 0,0 0 0,0 0 0,0 0 0,1-1 0,-1 1 0,0-1 0,1 1 0,-1-1 0,0 1 0,1-1 0,-1 0 0,0 0 0,1 0 0,-1 0 0,1 0 0,0 0 0,-1 0 0,1 0 0,0-1 0,0 1 0,0-1 0,0 1 0,0-1 0,0 1 0,0-1 0,0 1 0,0-1 0,1 0 0,-1 1 0,0-4 0,-2-7 0,0-1 0,1 1 0,1-1 0,0 0 0,0 0 0,1 0 0,1 1 0,0-1 0,6-25 0,-6 37 0,-1 0 0,0 0 0,0 0 0,1 0 0,-1 0 0,0 0 0,1 0 0,-1 0 0,1 0 0,0 1 0,-1-1 0,1 0 0,0 0 0,-1 0 0,1 1 0,0-1 0,0 0 0,0 1 0,-1-1 0,1 1 0,0-1 0,0 1 0,0-1 0,0 1 0,0-1 0,0 1 0,0 0 0,0 0 0,0 0 0,0-1 0,0 1 0,0 0 0,0 0 0,1 0 0,-1 1 0,0-1 0,0 0 0,0 0 0,0 0 0,0 1 0,0-1 0,0 1 0,0-1 0,0 1 0,1 0 0,2 2 0,0 0 0,-1 0 0,1 0 0,-1 0 0,1 1 0,-1-1 0,0 1 0,4 7 0,3 8 0,0 1 0,-2 0 0,0 1 0,-2-1 0,0 2 0,-1-1 0,3 34 0,0 156 0,-8-203 0,1 51 0,0-15 0,-8 73 0,6-109 0,-1 0 0,-1 0 0,0-1 0,0 1 0,0-1 0,-1 0 0,0 0 0,0 0 0,-1 0 0,0-1 0,0 0 0,0 0 0,-1 0 0,-10 7 0,-3 2 0,0-2 0,0 0 0,-39 18 0,41-24 0,-1-1 0,1-1 0,-1-1 0,0-1 0,0 0 0,-19 0 0,-12 2 0,33-2 0,-115 18 0,109-16 0,1 1 0,0 1 0,-39 17 0,55-21 0,1 0 0,-1 0 0,1 0 0,-1 1 0,1 0 0,0 0 0,1 0 0,-1 0 0,1 0 0,0 1 0,0 0 0,-3 6 0,-3 7 0,1 2 0,-5 20 0,-5 12 0,-3-1 0,1 1 0,-3-1 0,-36 61 0,55-107 0,0 2 0,-1 0 0,1 1 0,0-1 0,0 1 0,-4 14 0,8-21 0,-1 1 0,1-1 0,0 0 0,0 1 0,0-1 0,0 0 0,0 1 0,0-1 0,0 0 0,1 1 0,-1-1 0,0 0 0,1 1 0,-1-1 0,1 0 0,-1 0 0,2 3 0,-1-3 0,1 0 0,-1 0 0,1 1 0,-1-1 0,1 0 0,-1 0 0,1 0 0,0-1 0,0 1 0,-1 0 0,1-1 0,0 1 0,0-1 0,0 1 0,-1-1 0,4 0 0,14 0 0,0 0 0,0-2 0,-1 0 0,1-1 0,33-11 0,-42 12 0,-90-3 0,76 4 0,0 1 0,0-1 0,0 0 0,0 0 0,0 0 0,0 0 0,0-1 0,1 1 0,-1-1 0,1 0 0,-1 0 0,1-1 0,0 1 0,-1-1 0,1 1 0,0-1 0,1 0 0,-4-4 0,5 5 0,0 0 0,0 0 0,0 0 0,0 0 0,1 0 0,-1 0 0,0 0 0,1 0 0,0 0 0,-1 0 0,1 0 0,0 0 0,0-1 0,0 1 0,0 0 0,1 0 0,-1 0 0,1 0 0,-1 0 0,1 0 0,0 0 0,-1 0 0,1 0 0,0 0 0,0 0 0,1 0 0,-1 0 0,0 1 0,1-1 0,-1 1 0,1-1 0,-1 1 0,1-1 0,-1 1 0,1 0 0,3-2 0,2-1 0,0-1 0,1 2 0,0-1 0,-1 1 0,1 0 0,1 1 0,-1 0 0,0 0 0,15-1 0,82-1 0,-83 4 0,2-1 0,-12 0 0,0 1 0,0 0 0,0 1 0,0 0 0,14 4 0,-23-5 0,-1 1 0,0 0 0,1 0 0,-1 0 0,0 0 0,0 0 0,1 1 0,-1-1 0,0 1 0,0-1 0,-1 1 0,1 0 0,0-1 0,0 1 0,-1 0 0,0 0 0,1 0 0,-1 1 0,0-1 0,0 0 0,0 0 0,0 1 0,0-1 0,0 0 0,-1 1 0,1-1 0,-1 1 0,0-1 0,0 1 0,0 3 0,-1 1 0,0 1 0,0-1 0,-1 1 0,0-1 0,0 0 0,-1 0 0,0 0 0,-1 0 0,1 0 0,-1-1 0,0 1 0,-1-1 0,1 0 0,-1 0 0,-1-1 0,1 0 0,-10 7 0,-8 7 0,-1-2 0,0 0 0,-30 14 0,19-15 0,0-1 0,-48 13 0,-31 13 0,112-40 0,0-1 0,1 1 0,-1 0 0,0-1 0,1 1 0,-1 0 0,1 0 0,0 0 0,-1 0 0,1 1 0,0-1 0,-1 0 0,0 2 0,2-2 0,0-1 0,0 0 0,0 1 0,0-1 0,0 1 0,0-1 0,0 0 0,0 1 0,1-1 0,-1 0 0,0 1 0,0-1 0,0 0 0,0 1 0,1-1 0,-1 0 0,0 1 0,0-1 0,1 0 0,-1 0 0,0 1 0,1-1 0,-1 0 0,0 0 0,1 0 0,-1 1 0,0-1 0,1 0 0,-1 0 0,0 0 0,1 0 0,-1 0 0,0 0 0,1 1 0,0-1 0,8 2 0,0 0 0,1-1 0,15 1 0,139-4 0,211-28 0,-360 28 0,-2 0 0,0 1 0,-1 0 0,1 1 0,0 0 0,16 2 0,-28-2 0,-1 0 0,1 0 0,0 0 0,-1 0 0,1 0 0,-1 0 0,1 0 0,0 1 0,-1-1 0,1 0 0,-1 0 0,1 0 0,-1 1 0,1-1 0,0 0 0,-1 0 0,1 1 0,-1-1 0,0 0 0,1 1 0,-1-1 0,1 1 0,-1-1 0,1 1 0,-1-1 0,0 1 0,1-1 0,-1 1 0,0-1 0,0 1 0,1-1 0,-1 1 0,0-1 0,0 1 0,0 0 0,0-1 0,0 1 0,0-1 0,0 1 0,0 0 0,0-1 0,0 1 0,0-1 0,0 1 0,0 0 0,0-1 0,0 1 0,-1-1 0,1 1 0,0-1 0,0 1 0,-1-1 0,1 1 0,0-1 0,-1 1 0,1-1 0,-1 1 0,1-1 0,-1 1 0,-30 24 0,8-14 0,0-1 0,-1 0 0,0-2 0,-38 8 0,41-11 0,-1 0 0,1 2 0,0 0 0,1 1 0,0 1 0,-20 12 0,33-14 0,9-4 0,15-4 0,28-11 0,-1-2 0,72-34 0,-51 20 0,89-35 0,243-106 0,-368 158 0,-22 9 0,0 0 0,0-1 0,0 1 0,-1-1 0,1-1 0,-1 1 0,0-1 0,0 0 0,9-9 0,-15 13 0,1 0 0,-1-1 0,0 1 0,0 0 0,0-1 0,0 1 0,0-1 0,0 1 0,0 0 0,0-1 0,0 1 0,0 0 0,0-1 0,0 1 0,0 0 0,-1-1 0,1 1 0,0 0 0,0-1 0,0 1 0,0 0 0,-1 0 0,1-1 0,0 1 0,0 0 0,0-1 0,-1 1 0,1 0 0,0 0 0,-1 0 0,1-1 0,0 1 0,0 0 0,-1 0 0,1 0 0,0 0 0,-1-1 0,1 1 0,0 0 0,-1 0 0,1 0 0,0 0 0,-1 0 0,0 0 0,-20-5 0,18 5 0,-35-5 0,26 4 0,1 0 0,-1-1 0,1 0 0,-1-1 0,1 0 0,0-1 0,-14-6 0,22 8 0,0 0 0,1 0 0,-1 0 0,1 0 0,0 0 0,-1-1 0,1 1 0,0-1 0,0 0 0,1 1 0,-1-1 0,1 0 0,-1 0 0,1 0 0,0 0 0,0 0 0,0-1 0,1 1 0,-1 0 0,1 0 0,-1-1 0,1 1 0,0 0 0,0 0 0,1-1 0,-1 1 0,1 0 0,-1 0 0,3-5 0,0-2 0,1 0 0,0 0 0,1 1 0,0 0 0,0 0 0,1 0 0,14-16 0,1 3 0,2 1 0,1 1 0,0 1 0,1 1 0,51-27 0,-75 45 0,0-1 0,-1 1 0,1-1 0,0 1 0,0-1 0,0 1 0,0-1 0,0 1 0,0 0 0,0 0 0,0-1 0,0 1 0,0 0 0,0 0 0,0 0 0,0 0 0,0 0 0,0 0 0,0 0 0,1 1 0,-2-1 0,1 1 0,-1-1 0,0 1 0,1-1 0,-1 1 0,0 0 0,0-1 0,1 1 0,-1-1 0,0 1 0,0-1 0,0 1 0,0 0 0,0-1 0,0 1 0,0-1 0,0 1 0,0 0 0,0-1 0,0 1 0,0-1 0,0 1 0,-1-1 0,1 2 0,-2 3 0,0 1 0,0-1 0,-1 0 0,1 0 0,-1 0 0,-4 5 0,-11 11 0,-1-1 0,-1-1 0,-1 0 0,-1-2 0,-24 16 0,-124 67 0,129-81 0,28-15 0,10-6 0,18-13 0,44-26 0,2 3 0,104-49 0,114-34 0,-171 79 0,-108 42 0,1 0 0,0 0 0,0-1 0,0 1 0,-1 0 0,1-1 0,0 1 0,0-1 0,-1 1 0,1-1 0,0 1 0,-1-1 0,1 1 0,-1-1 0,1 0 0,0 1 0,-1-1 0,0 0 0,1 1 0,-1-1 0,1 0 0,-1-1 0,0 2 0,-1-1 0,1 1 0,-1-1 0,0 1 0,1 0 0,-1-1 0,0 1 0,0 0 0,1 0 0,-1-1 0,0 1 0,1 0 0,-1 0 0,0 0 0,0 0 0,0 0 0,1 0 0,-1 0 0,0 0 0,0 0 0,1 0 0,-1 0 0,0 1 0,0-1 0,-1 1 0,-26 7 0,-1 1 0,2 2 0,-52 26 0,68-31 0,-45 23 0,2 3 0,1 2 0,-77 66 0,103-79 0,-14 14 0,26-22 117,15-13-157,0-1 0,-1 1-1,1 0 1,0-1 0,0 1 0,-1-1 0,1 1 0,0 0 0,0-1 0,0 1 0,-1 0 0,1-1 0,0 1 0,0-1 0,0 1 0,0-1 0,0 1 0,0 0 0,0-1 0,0 1 0,0-1 0,0 1 0,0-1 0,0 1-1,0 0 1,0-1 0,1 1 0,-1-1 0,0 1 0,0 0 0,0-1 0,1 1 0,-1-1 0,0 1 0,0 0 0,1-1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59:46.6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98 24575,'84'-1'0,"93"3"0,-133 6 0,-44-8 0,0 0 0,0 0 0,0 0 0,0 0 0,1 0 0,-1 0 0,0 0 0,0 0 0,0 0 0,0 0 0,0 0 0,0 0 0,1 0 0,-1 0 0,0 0 0,0 0 0,0 0 0,0 0 0,0 0 0,1 0 0,-1 0 0,0 1 0,0-1 0,0 0 0,0 0 0,0 0 0,0 0 0,0 0 0,1 0 0,-1 0 0,0 0 0,0 0 0,0 0 0,0 1 0,0-1 0,0 0 0,0 0 0,0 0 0,0 0 0,0 0 0,0 0 0,0 1 0,0-1 0,0 0 0,0 0 0,0 0 0,0 0 0,0 0 0,0 1 0,0-1 0,0 0 0,0 0 0,0 0 0,0 0 0,0 0 0,0 0 0,0 1 0,0-1 0,0 0 0,0 0 0,0 0 0,0 0 0,0 0 0,-1 1 0,-12 3 0,-20 0 0,15-4 0,1-1 0,0-1 0,-1 0 0,1-2 0,0 0 0,0 0 0,-31-14 0,47 17 0,-1 1 0,1 0 0,0-1 0,-1 1 0,1-1 0,0 0 0,-1 1 0,1-1 0,0 0 0,0 0 0,-1 0 0,1 1 0,0-1 0,0-1 0,0 1 0,0 0 0,1 0 0,-1 0 0,0 0 0,0-1 0,1 1 0,-1 0 0,1-1 0,-1 1 0,1 0 0,-1-1 0,1-1 0,0 1 0,1 1 0,0-1 0,-1 1 0,1-1 0,0 1 0,0 0 0,0 0 0,0-1 0,0 1 0,1 0 0,-1 0 0,0 0 0,0 0 0,1 0 0,-1 0 0,1 1 0,-1-1 0,1 0 0,-1 1 0,1-1 0,-1 1 0,1 0 0,-1-1 0,3 1 0,25-5 0,0 1 0,0 2 0,1 1 0,31 3 0,-26-1 0,0-1 0,46-6 0,26-5 0,0 4 0,122 9 0,-72 0 0,-137-2 0,3-1 0,0 1 0,1 1 0,-2 1 0,1 1 0,0 1 0,33 10 0,54 18 0,-78-25 0,-2 1 0,49 21 0,-42-11 0,145 60 0,-94-56 0,-65-18 0,-2 1 0,1 1 0,-1 1 0,29 13 0,-8-1 0,69 23 0,-69-28 0,79 38 0,-35-11-1365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59:53.8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0 191 24575,'1'3'0,"0"0"0,0 0 0,0 0 0,0 0 0,0-1 0,1 1 0,-1 0 0,1-1 0,0 1 0,0-1 0,2 3 0,5 7 0,28 42 0,72 120 0,-22-17 0,-81-144 0,2 0 0,-1-1 0,2 0 0,10 12 0,-19-24 0,0 1 0,0-1 0,0 0 0,0 0 0,0 1 0,1-1 0,-1 0 0,0 0 0,0 0 0,0 1 0,1-1 0,-1 0 0,0 0 0,0 0 0,1 1 0,-1-1 0,0 0 0,0 0 0,1 0 0,-1 0 0,0 0 0,0 0 0,1 0 0,-1 0 0,0 0 0,1 0 0,-1 0 0,0 0 0,0 0 0,1 0 0,-1 0 0,0 0 0,1 0 0,-1 0 0,0 0 0,0 0 0,1 0 0,2-13 0,-7-22 0,3 33 0,-47-196 0,29 132 0,-16-106 0,34 164 0,-1-10 0,0 0 0,1-27 0,1 44 0,0 0 0,0 1 0,0-1 0,0 0 0,0 1 0,0-1 0,0 0 0,0 0 0,0 1 0,1-1 0,-1 0 0,0 1 0,0-1 0,1 0 0,-1 1 0,0-1 0,1 0 0,-1 1 0,1-1 0,-1 1 0,1-1 0,-1 1 0,1-1 0,-1 1 0,1-1 0,-1 1 0,1 0 0,0-1 0,0 1 0,0 0 0,1 0 0,-1 0 0,0 1 0,1-1 0,-1 1 0,0-1 0,0 1 0,1-1 0,-1 1 0,0 0 0,0 0 0,0-1 0,0 1 0,0 0 0,0 0 0,1 1 0,18 20 0,-1 2 0,-1 0 0,-1 0 0,17 34 0,-18-31 0,79 152 0,-22-38 0,-46-102 0,-26-38 0,-1-1 0,0 1 0,1-1 0,-1 1 0,1-1 0,-1 1 0,1-1 0,-1 1 0,1-1 0,0 0 0,-1 1 0,1-1 0,-1 0 0,1 1 0,0-1 0,-1 0 0,1 0 0,0 0 0,-1 0 0,1 1 0,0-1 0,0 0 0,-1 0 0,1 0 0,0 0 0,-1-1 0,2 1 0,-1-1 0,0 1 0,0-1 0,0 0 0,-1 0 0,1 0 0,0 0 0,-1 1 0,1-1 0,0 0 0,-1 0 0,1 0 0,-1 0 0,0 0 0,1-1 0,-1 0 0,7-47 0,-7 47 0,-1-64 0,-2 1 0,-4 1 0,-23-103 0,6 35 0,16 98 0,6 27 0,0-1 0,0 1 0,1 0 0,0-1 0,0 1 0,1-14 0,0 21 0,0 0 0,0-1 0,0 1 0,1 0 0,-1 0 0,0 0 0,0 0 0,0-1 0,0 1 0,0 0 0,0 0 0,0 0 0,1 0 0,-1 0 0,0-1 0,0 1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0,20 25 0,0 0 0,-2 1 0,0 1 0,14 31 0,-11-20 0,238 497 0,-228-460 0,-42-140 0,-88-423 0,67 335 0,31 151 0,1 0 0,-1 0 0,1 1 0,0-1 0,-1 0 0,1 0 0,0 0 0,0 0 0,0 1 0,0-1 0,1-3 0,0 4 0,-1 1 0,0 0 0,0 0 0,1-1 0,-1 1 0,0 0 0,0 0 0,1 0 0,-1 0 0,0-1 0,0 1 0,1 0 0,-1 0 0,0 0 0,1 0 0,-1 0 0,0 0 0,1 0 0,-1 0 0,0 0 0,1 0 0,-1 0 0,0 0 0,1 0 0,-1 0 0,0 0 0,1 0 0,-1 0 0,0 1 0,0-1 0,1 0 0,-1 0 0,0 0 0,0 0 0,1 1 0,-1-1 0,1 0 0,36 35 0,-36-33 0,43 48 0,59 93 0,-42-54 0,63 89 0,-180-297 0,46 99 0,-6-12 0,1-1 0,1 0 0,-11-45 0,24 58 0,1 19 0,0 1 0,0 0 0,1 0 0,-1 0 0,0-1 0,0 1 0,0 0 0,1 0 0,-1 0 0,0 0 0,0 0 0,0 0 0,1-1 0,-1 1 0,0 0 0,0 0 0,1 0 0,-1 0 0,0 0 0,0 0 0,1 0 0,-1 0 0,0 0 0,0 0 0,1 0 0,-1 0 0,0 0 0,0 0 0,1 0 0,-1 0 0,0 0 0,0 1 0,0-1 0,1 0 0,-1 0 0,0 0 0,1 1 0,2 1 0,0 0 0,1 1 0,-1 0 0,-1 0 0,1 0 0,4 5 0,267 403 0,-263-394 0,-11-17 0,0 0 0,1 0 0,-1 0 0,0 0 0,0 0 0,0 0 0,0 1 0,0-1 0,0 0 0,0 0 0,0 0 0,0 0 0,0 0 0,1 0 0,-1 0 0,0 0 0,0 0 0,0 0 0,0 0 0,0 0 0,0 0 0,0 1 0,1-1 0,-1 0 0,0 0 0,0 0 0,0 0 0,0 0 0,0 0 0,1 0 0,-1 0 0,0 0 0,0 0 0,0 0 0,0-1 0,0 1 0,0 0 0,1 0 0,-1 0 0,0 0 0,0 0 0,0 0 0,0 0 0,0 0 0,0 0 0,0 0 0,0 0 0,1 0 0,-1-1 0,0 1 0,0 0 0,-3-32 0,-32-113 0,-24-128 0,53 248 0,5 21 0,0-1 0,0 1 0,0-1 0,0 1 0,1-1 0,-1 1 0,1-1 0,1-8 0,-1 13 0,0 0 0,1 0 0,-1 0 0,0 0 0,0 0 0,0-1 0,0 1 0,1 0 0,-1 0 0,0 0 0,0 0 0,0 0 0,0 0 0,1 0 0,-1 0 0,0 0 0,0 0 0,0-1 0,1 1 0,-1 0 0,0 0 0,0 0 0,1 0 0,-1 1 0,0-1 0,0 0 0,0 0 0,1 0 0,-1 0 0,0 0 0,0 0 0,0 0 0,0 0 0,1 0 0,-1 0 0,0 0 0,0 1 0,0-1 0,0 0 0,1 0 0,-1 0 0,0 0 0,0 1 0,0-1 0,0 0 0,0 0 0,0 0 0,1 1 0,8 9 0,19 33 0,43 90 0,-40-70 0,-27-56 0,0 0 0,0 0 0,-1 1 0,6 15 0,-9-22 0,0-1 0,1 1 0,-1 0 0,0 0 0,0 0 0,0-1 0,1 1 0,-1 0 0,0 0 0,0 0 0,0-1 0,0 1 0,0 0 0,-1 0 0,1 0 0,0-1 0,0 1 0,0 0 0,-1 0 0,1 0 0,0-1 0,-1 1 0,1 0 0,-1-1 0,1 1 0,-1 0 0,1-1 0,-1 1 0,1-1 0,-1 1 0,0-1 0,1 1 0,-1-1 0,0 1 0,1-1 0,-1 1 0,0-1 0,0 0 0,1 0 0,-1 1 0,0-1 0,0 0 0,0 0 0,1 0 0,-1 0 0,0 0 0,0 0 0,0 0 0,-1 0 0,-4-1 0,0 0 0,-1 0 0,1-1 0,0 1 0,0-1 0,1-1 0,-1 1 0,-10-7 0,-47-34 0,31 21 0,-126-98 0,17 12 0,134 103 0,0 1 0,0-1 0,0 1 0,0 1 0,-12-5 0,18 8 0,1 0 0,0 0 0,0 0 0,0 0 0,0 0 0,0-1 0,-1 1 0,1 0 0,0 0 0,0 0 0,0 0 0,0 0 0,-1 0 0,1 0 0,0 0 0,0 0 0,0 0 0,-1 0 0,1 0 0,0 0 0,0 0 0,0 1 0,0-1 0,-1 0 0,1 0 0,0 0 0,0 0 0,0 0 0,0 0 0,0 0 0,-1 0 0,1 0 0,0 1 0,0-1 0,0 0 0,0 0 0,0 0 0,0 0 0,0 0 0,0 1 0,-1-1 0,1 0 0,0 0 0,0 0 0,0 0 0,0 1 0,0-1 0,0 0 0,0 0 0,0 0 0,0 0 0,0 1 0,0-1 0,6 14 0,13 14 0,-19-28 0,91 112 0,19 27 0,-97-122 0,-10-14 0,0-1 0,0 2 0,0-1 0,-1 0 0,0 0 0,0 1 0,0 0 0,0-1 0,0 1 0,-1 0 0,1 0 0,-1 0 0,0 0 0,1 5 0,-3-8 0,1 0 0,-1 0 0,1 0 0,0 0 0,-1 0 0,0 0 0,1-1 0,-1 1 0,1 0 0,-1 0 0,0 0 0,0 0 0,1-1 0,-1 1 0,0 0 0,0-1 0,0 1 0,0-1 0,0 1 0,0-1 0,0 1 0,0-1 0,0 0 0,0 1 0,0-1 0,0 0 0,-2 0 0,-31 2 0,13-5 0,0 0 0,1-2 0,-1 0 0,1-1 0,1-1 0,-1-1 0,1-1 0,-19-11 0,-24-18 0,-57-47 0,17 11 0,79 60 0,18 12 0,0 0 0,1 0 0,-1-1 0,1 0 0,0 0 0,0 0 0,0-1 0,0 1 0,0-1 0,-5-8 0,9 12 0,-1-1 0,1 1 0,0 0 0,0-1 0,0 1 0,0 0 0,0-1 0,0 1 0,0 0 0,0-1 0,0 1 0,0 0 0,0-1 0,0 1 0,0-1 0,0 1 0,0 0 0,0-1 0,0 1 0,0 0 0,0-1 0,0 1 0,1 0 0,-1-1 0,0 1 0,0 0 0,0-1 0,1 1 0,-1 0 0,0 0 0,0-1 0,1 1 0,14-6 0,21 3 0,-34 3 0,416 4 0,-392-1 0,-1 0 0,0 2 0,0 0 0,-1 2 0,1 1 0,-1 0 0,24 14 0,51 16 0,-97-37 0,0-1 0,0 1 0,0 0 0,0-1 0,0 0 0,-1 1 0,1-1 0,0 0 0,0 0 0,0 0 0,4-1 0,-6 1 0,0 0 0,1-1 0,-1 1 0,0 0 0,1 0 0,-1 0 0,0-1 0,0 1 0,1 0 0,-1 0 0,0-1 0,0 1 0,1 0 0,-1-1 0,0 1 0,0 0 0,0-1 0,0 1 0,1 0 0,-1-1 0,0 1 0,0 0 0,0-1 0,0 1 0,0-1 0,0 1 0,0 0 0,0-1 0,0 1 0,0 0 0,0-1 0,0 1 0,0-1 0,-1 1 0,0-4 0,-1 0 0,0 0 0,0 1 0,0-1 0,-1 1 0,1 0 0,-1 0 0,0-1 0,-4-2 0,-102-79 0,33 27 0,67 51 0,-1 1 0,1 0 0,-1 0 0,0 0 0,0 1 0,-1 1 0,0 0 0,1 0 0,-1 1 0,-19-2 0,-91-22 0,76 15 0,-1 3 0,0 1 0,-63-2 0,34 8 0,-159 6 0,232-4 0,0 0 0,0 1 0,0-1 0,-1 1 0,2-1 0,-1 1 0,0 0 0,0-1 0,0 1 0,0 0 0,0 0 0,1 1 0,-1-1 0,0 0 0,1 0 0,-1 1 0,1-1 0,-1 1 0,1-1 0,0 1 0,-2 3 0,1-1 0,0 0 0,1 1 0,-1-1 0,1 0 0,0 1 0,1-1 0,-1 1 0,1-1 0,0 8 0,1 3 0,0 1 0,1-1 0,1 0 0,10 29 0,-7-26 0,1 0 0,1 0 0,0 0 0,2-1 0,0-1 0,0 1 0,2-1 0,0-1 0,1 0 0,0-1 0,21 17 0,-16-17 0,-3-1 0,1-1 0,1-1 0,0 0 0,31 15 0,8-2 0,-11-3 0,67 20 0,226 47 0,-26 1 0,-223-66 0,-58-16 0,0 1 0,47 20 0,-6 2 0,-67-31 0,-11-6 0,-17-14 0,16 16 0,-35-31 0,-57-54 0,84 75 0,1 0 0,0-2 0,2 1 0,-14-24 0,20 28 0,1 1 0,1-1 0,0 0 0,1-1 0,0 1 0,1 0 0,0-1 0,0-17 0,2-11 0,5-48 0,-5 86 0,1 0 0,-1 0 0,0 0 0,1 0 0,0 0 0,0 0 0,0 0 0,0 0 0,0 0 0,1 0 0,-1 0 0,1 1 0,3-5 0,-4 6 0,1 0 0,-1 0 0,1 0 0,-1 0 0,1 0 0,-1 1 0,1-1 0,0 0 0,-1 1 0,1 0 0,0-1 0,-1 1 0,1 0 0,0 0 0,-1 0 0,1 0 0,0 0 0,-1 0 0,1 1 0,0-1 0,0 0 0,-1 1 0,1-1 0,-1 1 0,1 0 0,1 0 0,11 6 0,-1 0 0,1 1 0,-1 1 0,-1 0 0,0 0 0,0 1 0,10 12 0,70 86 0,-83-97 0,14 21 0,-2 2 0,28 56 0,-21-36 0,-23-46 0,-5-11 0,-7-20 0,-14-37 0,6 18 0,2-2 0,2 0 0,-7-59 0,17 100 0,1 0 0,0 1 0,0-1 0,0 0 0,0 0 0,0 0 0,1 0 0,-1 0 0,1 1 0,0-1 0,0 0 0,0 1 0,0-1 0,0 0 0,1 1 0,1-3 0,-3 4 0,1 0 0,0 1 0,-1-1 0,1 0 0,0 1 0,0-1 0,0 1 0,-1-1 0,1 1 0,0 0 0,0-1 0,0 1 0,0 0 0,0 0 0,0-1 0,0 1 0,-1 0 0,1 0 0,2 0 0,-1 1 0,0-1 0,0 1 0,0-1 0,0 1 0,0 0 0,0 0 0,0 0 0,-1 0 0,1 0 0,0 0 0,-1 0 0,3 3 0,18 19 0,-2 1 0,0 1 0,-2 0 0,29 53 0,-41-67 0,146 273 0,-124-204 0,-25-69 0,-2-60 0,-6-239 0,10 234 0,-4 52 0,-1 0 0,1 0 0,-1 0 0,1 0 0,0 0 0,0 1 0,0-1 0,0 0 0,0 0 0,3-2 0,-3 3 0,-1 1 0,1-1 0,-1 1 0,1 0 0,0-1 0,0 1 0,-1 0 0,1-1 0,0 1 0,0 0 0,-1 0 0,1 0 0,0 0 0,0-1 0,-1 1 0,1 0 0,0 1 0,0-1 0,0 0 0,-1 0 0,1 0 0,0 0 0,0 1 0,-1-1 0,1 0 0,0 0 0,-1 1 0,2 0 0,4 3 0,-1 1 0,0 0 0,-1 0 0,1 0 0,-1 1 0,0-1 0,0 1 0,0 0 0,-1 0 0,3 9 0,5 5 0,22 43-682,44 120-1,-62-142-6143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02.1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233 936 24575,'1'-4'0,"-1"0"0,1 0 0,1 0 0,-1 0 0,0 0 0,1 0 0,0 0 0,0 0 0,0 1 0,0-1 0,1 1 0,0 0 0,-1-1 0,1 1 0,0 0 0,6-4 0,2-2 0,2-1 0,-1 2 0,18-10 0,259-109 0,-236 105 0,51-24 0,-61 25 0,1 2 0,61-18 0,-103 37 0,1-1 0,0 0 0,0 0 0,-1 1 0,1 0 0,0-1 0,0 1 0,0 0 0,0 1 0,-1-1 0,1 0 0,0 1 0,0 0 0,0-1 0,-1 1 0,1 0 0,0 0 0,-1 1 0,1-1 0,-1 0 0,0 1 0,4 2 0,-5-2 0,1 0 0,-1 0 0,0 1 0,0-1 0,0 0 0,0 1 0,0-1 0,-1 0 0,1 1 0,-1-1 0,1 1 0,-1-1 0,0 1 0,0-1 0,0 1 0,0-1 0,-1 1 0,1-1 0,0 1 0,-1-1 0,0 1 0,0-1 0,0 0 0,0 1 0,0-1 0,-1 2 0,-4 6 0,0 0 0,-1-1 0,0 0 0,0-1 0,-1 1 0,0-1 0,-1-1 0,0 1 0,0-1 0,0-1 0,-12 7 0,-7 2 0,1-2 0,-56 20 0,81-32 0,0-1 0,-1 1 0,1-1 0,0 1 0,0-1 0,-1 0 0,1 1 0,0-1 0,0-1 0,-1 1 0,1 0 0,-3-1 0,5 1 0,0 0 0,0 0 0,0 0 0,-1 0 0,1 0 0,0-1 0,0 1 0,0 0 0,-1 0 0,1 0 0,0 0 0,0 0 0,0-1 0,0 1 0,0 0 0,0 0 0,-1 0 0,1 0 0,0-1 0,0 1 0,0 0 0,0 0 0,0 0 0,0-1 0,0 1 0,0 0 0,0 0 0,0-1 0,0 1 0,0 0 0,0 0 0,0 0 0,0-1 0,0 1 0,0 0 0,0 0 0,0 0 0,0-1 0,0 1 0,14-13 0,-7 8 0,45-27 0,-48 29 0,1 0 0,0 1 0,0 0 0,0 0 0,0 0 0,1 1 0,-1 0 0,7-1 0,-12 2 0,0 0 0,1 0 0,-1 0 0,0-1 0,0 1 0,0 0 0,1 0 0,-1 0 0,0 0 0,0 0 0,1 0 0,-1 0 0,0 0 0,0 0 0,0 1 0,1-1 0,-1 0 0,0 0 0,0 0 0,1 0 0,-1 0 0,0 0 0,0 0 0,0 0 0,0 1 0,1-1 0,-1 0 0,0 0 0,0 0 0,0 0 0,0 1 0,0-1 0,1 0 0,-1 0 0,0 0 0,0 1 0,0-1 0,0 0 0,0 0 0,0 0 0,0 1 0,0-1 0,0 0 0,0 0 0,0 1 0,0-1 0,0 0 0,0 0 0,0 0 0,0 1 0,0-1 0,0 0 0,0 0 0,0 1 0,0-1 0,0 0 0,0 0 0,-1 0 0,1 1 0,0-1 0,0 0 0,0 0 0,0 0 0,0 0 0,-1 1 0,-11 12 0,-12 3 0,0-1 0,-2 0 0,0-2 0,-42 15 0,8-3 0,-296 140 0,325-155 0,29-12 0,8-5 0,12-9 0,16-6 0,1 1 0,1 2 0,1 1 0,0 2 0,77-22 0,-111 37 0,1 0 0,-1 0 0,1 0 0,0 0 0,-1 1 0,1 0 0,0 0 0,-1 0 0,1 0 0,0 1 0,-1-1 0,1 1 0,0 0 0,4 2 0,-6-2 0,0 0 0,-1 1 0,0-1 0,1 0 0,-1 1 0,0-1 0,0 1 0,1 0 0,-1-1 0,-1 1 0,1 0 0,0-1 0,0 1 0,-1 0 0,1 0 0,0 0 0,-1 0 0,0 0 0,0 0 0,1-1 0,-1 1 0,0 0 0,-1 0 0,1 0 0,0 0 0,0 0 0,-1 0 0,1 0 0,-2 2 0,-2 8 0,-1-1 0,0 1 0,-1-1 0,0 0 0,-1-1 0,0 1 0,-1-1 0,0 0 0,-12 11 0,-14 19 0,34-40 0,-1 0 0,1 0 0,0 0 0,0 1 0,0-1 0,0 0 0,-1 0 0,1 0 0,0 0 0,0 1 0,0-1 0,0 0 0,0 0 0,0 1 0,0-1 0,0 0 0,0 0 0,-1 0 0,1 1 0,0-1 0,0 0 0,0 0 0,0 1 0,0-1 0,0 0 0,1 0 0,-1 1 0,0-1 0,0 0 0,0 0 0,0 0 0,0 1 0,0-1 0,0 0 0,0 0 0,1 1 0,9 0 0,26-6 0,-19 2 0,-13 2 0,-1 1 0,1 0 0,-1 0 0,1 1 0,0-1 0,-1 1 0,1 0 0,-1 0 0,0 0 0,1 0 0,2 2 0,-4-2 0,-1 0 0,0-1 0,0 1 0,0 0 0,0-1 0,0 1 0,0 0 0,0 0 0,-1 0 0,1 0 0,0 0 0,0 0 0,-1 0 0,1 0 0,-1 0 0,1 1 0,-1-1 0,1 0 0,-1 0 0,1 0 0,-1 1 0,0-1 0,0 0 0,0 0 0,0 1 0,0-1 0,0 0 0,0 1 0,0-1 0,0 0 0,-1 0 0,0 3 0,5-13 0,0 0 0,0 1 0,1 0 0,0 0 0,1 0 0,0 1 0,0-1 0,0 2 0,12-11 0,-1 3 0,1 0 0,0 1 0,23-11 0,-40 23 0,0 0 0,0 1 0,1-1 0,-1 0 0,0 1 0,0-1 0,1 1 0,-1-1 0,0 1 0,1-1 0,-1 1 0,0 0 0,1 0 0,-1 0 0,1 0 0,-1 0 0,1 0 0,-1 0 0,0 0 0,1 1 0,-1-1 0,0 0 0,3 2 0,-3-1 0,0 0 0,0 0 0,0 0 0,0 0 0,-1 0 0,1 1 0,0-1 0,-1 0 0,1 1 0,-1-1 0,1 0 0,-1 1 0,0-1 0,1 1 0,-1-1 0,0 0 0,0 1 0,0 2 0,0 2 0,-1 1 0,0-1 0,0 1 0,0 0 0,-1-1 0,1 0 0,-2 1 0,-4 10 0,-20 19 0,24-32 0,12-14 0,-1 1 0,80-74 0,-60 59 0,-1-2 0,39-46 0,-50 49 0,22-27 0,-35 46 0,0 1 0,1-1 0,-1 1 0,1 0 0,-1 0 0,1 0 0,0 1 0,0 0 0,9-4 0,-12 5 0,0 1 0,-1 0 0,1 0 0,0 0 0,0 0 0,0 0 0,0 0 0,-1 0 0,1 0 0,0 0 0,0 0 0,0 0 0,0 0 0,-1 0 0,1 1 0,0-1 0,0 0 0,-1 1 0,1-1 0,0 1 0,0-1 0,-1 1 0,1-1 0,0 1 0,-1-1 0,1 1 0,-1-1 0,1 1 0,-1 0 0,1 0 0,-1-1 0,1 1 0,-1 0 0,0-1 0,1 1 0,-1 0 0,0 0 0,0 0 0,0 0 0,1-1 0,-1 1 0,0 0 0,0 1 0,0 3 0,1 1 0,-1-1 0,0 0 0,0 1 0,-2 8 0,-1-2 0,-1 0 0,0 0 0,-1-1 0,0 0 0,0 0 0,-1 0 0,-1 0 0,0-1 0,-9 10 0,-15 15 0,-37 33 0,25-26 0,37-35 0,-26 24 0,31-30 0,-1 0 0,1 0 0,0 0 0,0 0 0,-1 0 0,1 0 0,-1 0 0,1-1 0,0 1 0,-1 0 0,0-1 0,1 1 0,-1-1 0,1 0 0,-1 1 0,0-1 0,1 0 0,-1 0 0,1 0 0,-4-1 0,4 1 0,0-1 0,1 0 0,-1 0 0,0 0 0,0 0 0,0 0 0,1 0 0,-1 0 0,0 0 0,1 0 0,-1-1 0,1 1 0,-1 0 0,1 0 0,0 0 0,0-1 0,-1 1 0,1 0 0,0 0 0,0-1 0,0 1 0,0 0 0,1-3 0,4-35 0,-4 33 0,9-31 0,0 0 0,3 1 0,18-38 0,-2 6 0,-20 46 0,0 1 0,2 0 0,1 0 0,18-25 0,-23 33 0,0 0 0,-1 0 0,-1-1 0,0 0 0,-1 0 0,0 0 0,-1 0 0,-1-1 0,1-14 0,7-31 0,42-109 0,-33 118 0,19-85 0,-36 123 0,2 1 0,-1-1 0,12-22 0,-13 30 0,0 0 0,1 1 0,0-1 0,0 1 0,0-1 0,0 1 0,1 0 0,0 0 0,0 1 0,0-1 0,8-5 0,-12 9 0,1 0 0,0-1 0,-1 1 0,1 0 0,0-1 0,-1 1 0,1 0 0,0 0 0,-1 0 0,1 0 0,0 0 0,0 0 0,-1 0 0,1 0 0,0 0 0,0 0 0,-1 0 0,1 0 0,0 0 0,-1 0 0,1 1 0,0-1 0,0 0 0,-1 1 0,1-1 0,-1 0 0,1 1 0,0-1 0,0 2 0,1-1 0,-1 2 0,1-1 0,-1 0 0,0 0 0,1 0 0,-1 1 0,0-1 0,-1 0 0,2 4 0,1 8 0,0 1 0,1 20 0,-4-31 0,2 22 0,-1 0 0,-1 0 0,-1 1 0,-1-1 0,-2 0 0,0-1 0,-2 1 0,-1-1 0,0 0 0,-2 0 0,-13 24 0,-38 70 0,-34 75 0,22-61 0,30-61 0,12-17 0,-3-2 0,-66 84 0,98-136 0,0 0 0,0 0 0,0 0 0,0 1 0,0-1 0,0 0 0,0 0 0,0 0 0,-1-1 0,1 1 0,0 0 0,-1 0 0,1-1 0,0 1 0,-1-1 0,1 1 0,-1-1 0,1 1 0,0-1 0,-1 0 0,1 0 0,-1 0 0,1 0 0,-1 0 0,1 0 0,-1 0 0,-1-1 0,2 0 0,0 1 0,0-1 0,0 0 0,0 0 0,0 0 0,0-1 0,0 1 0,0 0 0,1 0 0,-1 0 0,0-1 0,1 1 0,-1 0 0,1-1 0,0 1 0,-1 0 0,1-1 0,0 1 0,0-1 0,0 1 0,0 0 0,0-1 0,0 1 0,0-1 0,0 1 0,1 0 0,-1-1 0,0 1 0,1-2 0,0 2 0,-1 0 0,0-1 0,0 1 0,1 0 0,-1 0 0,0 0 0,1 0 0,-1 0 0,1 0 0,0-1 0,-1 1 0,1 0 0,0 1 0,-1-1 0,1 0 0,0 0 0,0 0 0,0 0 0,0 1 0,0-1 0,0 0 0,0 1 0,0-1 0,0 1 0,2-1 0,-2 1 0,0 0 0,0 0 0,0 0 0,0 1 0,-1-1 0,1 0 0,0 1 0,0-1 0,0 1 0,0-1 0,0 1 0,-1-1 0,1 1 0,0 0 0,0-1 0,-1 1 0,1 0 0,-1 0 0,1 0 0,0-1 0,-1 1 0,1 0 0,-1 0 0,0 0 0,1 0 0,-1 0 0,0 0 0,0 0 0,1 0 0,-1 0 0,0 0 0,0 1 0,2 8 0,0-1 0,-1 1 0,0 0 0,0 0 0,-1 0 0,-2 17 0,2-24 0,-1 1 0,0-1 0,0 0 0,0 0 0,0 1 0,-1-1 0,1 0 0,-1 0 0,0 0 0,1 0 0,-1-1 0,-1 1 0,1 0 0,0-1 0,-1 1 0,1-1 0,-1 0 0,0 0 0,0 0 0,0 0 0,0-1 0,-6 4 0,2-2 0,-1-1 0,0 1 0,0-1 0,0-1 0,0 1 0,0-1 0,-1-1 0,1 0 0,0 0 0,0 0 0,0-1 0,0 0 0,-1-1 0,1 0 0,-11-4 0,7 0 0,-1 0 0,1-1 0,0 0 0,1-1 0,-1 0 0,2-1 0,-1-1 0,-11-13 0,-13-14 0,2-2 0,1 0 0,-46-79 0,67 95 0,1-1 0,-8-29 0,1 4 0,10 26 0,1 1 0,1-1 0,1-1 0,1 1 0,1 0 0,2-39 0,0 61 0,0 0 0,0 0 0,0 0 0,1 1 0,-1-1 0,0 0 0,0 0 0,0 0 0,0 0 0,0 0 0,0 1 0,-1-1 0,1 0 0,0 0 0,0 0 0,-1 0 0,1 1 0,0-1 0,-1 0 0,1 0 0,-1 1 0,1-1 0,-1 0 0,1 1 0,-2-2 0,-14 14 0,7-4 0,-10 9 0,-117 110 0,136-126 0,-1 0 0,0-1 0,1 1 0,-1 0 0,0 0 0,0 0 0,1-1 0,-1 1 0,0 0 0,0 0 0,0-1 0,0 1 0,0-1 0,0 1 0,0-1 0,0 0 0,0 1 0,0-1 0,0 0 0,0 1 0,0-1 0,0 0 0,0 0 0,0 0 0,0 0 0,0 0 0,-1 0 0,1-1 0,-1 1 0,0-1 0,1-1 0,-1 1 0,1-1 0,-1 1 0,1-1 0,0 0 0,0 1 0,-1-1 0,1 0 0,1 0 0,-1 0 0,0 0 0,0 0 0,0-3 0,0 1 0,0 0 0,0 0 0,0 0 0,1 0 0,0-1 0,0 1 0,0-6 0,0 9 0,0-1 0,1 1 0,-1 0 0,0 0 0,0-1 0,1 1 0,-1 0 0,0 0 0,1 0 0,-1 0 0,1-1 0,0 1 0,-1 0 0,1 0 0,0 0 0,0 0 0,0 0 0,0 1 0,-1-1 0,1 0 0,0 0 0,1 0 0,-1 1 0,0-1 0,0 1 0,0-1 0,0 1 0,2-1 0,-2 1 0,-1-1 0,1 1 0,-1 0 0,1 0 0,0 0 0,-1 0 0,1 0 0,0 1 0,-1-1 0,1 0 0,-1 0 0,1 0 0,0 0 0,-1 1 0,1-1 0,-1 0 0,1 1 0,-1-1 0,1 0 0,-1 1 0,1-1 0,-1 1 0,1-1 0,-1 0 0,1 1 0,-1-1 0,1 2 0,5 20 0,-9 24 0,-2-28 0,-1-1 0,-2 1 0,1-1 0,-2-1 0,-14 22 0,9-14 0,5-2 0,9-21 0,0-1 0,0 1 0,0 0 0,0-1 0,0 1 0,0-1 0,0 1 0,0-1 0,0 1 0,0-1 0,0 1 0,1 0 0,-1-1 0,0 1 0,0-1 0,1 0 0,-1 1 0,0-1 0,1 1 0,-1-1 0,1 1 0,-1-1 0,1 1 0,2 0 0,-1 0 0,1 0 0,0 0 0,0-1 0,0 1 0,0-1 0,0 0 0,0 1 0,0-1 0,0-1 0,5 1 0,45-6 0,-36 3 0,-1 1 0,0 1 0,1 0 0,-1 2 0,21 2 0,-35-3 0,0 1 0,0-1 0,1 1 0,-1 0 0,0 0 0,0 0 0,0 0 0,0 0 0,0 0 0,0 1 0,0-1 0,0 1 0,-1-1 0,1 1 0,-1 0 0,1 0 0,-1-1 0,1 1 0,-1 0 0,2 4 0,-1-1 0,-1 0 0,1 0 0,-1 0 0,-1 0 0,1 0 0,0 0 0,-1 0 0,0 0 0,-1 7 0,-1 1 0,0 0 0,-1 0 0,-1 0 0,0-1 0,0 1 0,-11 18 0,15-30 0,0 0 0,0 0 0,0 0 0,0 0 0,0 0 0,0 0 0,0 0 0,0-1 0,0 1 0,0 0 0,0 0 0,1 0 0,-1 0 0,0 0 0,1 0 0,-1-1 0,0 1 0,1 0 0,-1 0 0,1-1 0,-1 1 0,1 0 0,1 1 0,21 22 0,-9-11 0,-10-9 0,0 0 0,1 0 0,-1-1 0,1 1 0,0-1 0,1 0 0,-1 0 0,0-1 0,1 1 0,0-1 0,-1 0 0,1-1 0,11 2 0,8 0 0,51 0 0,-33-2 0,-36-1 0,-1 1 0,1-1 0,-1 1 0,0 1 0,1-1 0,-1 1 0,0 0 0,0 0 0,0 1 0,0 0 0,10 7 0,-13-8 0,-1 0 0,0 0 0,0 0 0,0 1 0,-1-1 0,1 1 0,0-1 0,-1 1 0,0-1 0,0 1 0,0 0 0,0 0 0,0 0 0,0 0 0,0-1 0,-1 1 0,0 0 0,0 0 0,1 0 0,-2 0 0,1 0 0,0 0 0,-1 0 0,1 0 0,-1 0 0,0 0 0,0 0 0,-1 3 0,-2 2 0,0 1 0,0-1 0,-1 0 0,-10 12 0,-11 21 0,26-40 0,-1-1 0,1 1 0,0-1 0,0 1 0,-1-1 0,1 1 0,0-1 0,0 1 0,-1-1 0,1 1 0,0 0 0,0-1 0,0 1 0,0-1 0,0 1 0,0-1 0,0 1 0,0 0 0,0-1 0,0 1 0,0-1 0,0 1 0,1-1 0,-1 1 0,0 0 0,0-1 0,1 1 0,-1-1 0,0 1 0,1-1 0,-1 1 0,0-1 0,1 0 0,-1 1 0,1-1 0,-1 1 0,0-1 0,1 0 0,-1 1 0,1-1 0,-1 0 0,1 0 0,0 1 0,-1-1 0,1 0 0,-1 0 0,1 0 0,-1 0 0,2 0 0,32-1 0,147-46 0,17-3 0,-188 48 0,0 1 0,0 0 0,19 2 0,-27-1 0,1 0 0,-1 1 0,0-1 0,0 1 0,0-1 0,0 1 0,0 0 0,0 0 0,0 0 0,3 2 0,-4-2 0,-1-1 0,1 1 0,0 0 0,-1-1 0,1 1 0,-1 0 0,1 0 0,-1-1 0,1 1 0,-1 0 0,0 0 0,1 0 0,-1 0 0,0 0 0,0-1 0,0 1 0,0 0 0,0 0 0,0 0 0,0 0 0,0 0 0,0 0 0,0 0 0,0 0 0,-1 1 0,0 1 0,-1 0 0,1 0 0,-1 0 0,0 0 0,0 0 0,0 0 0,-1 0 0,1-1 0,-1 1 0,0-1 0,1 0 0,-1 1 0,0-1 0,-5 2 0,-47 25 0,50-27 0,3-1 0,-1 0 0,0 1 0,1-1 0,-1 0 0,0-1 0,0 1 0,0 0 0,1-1 0,-1 1 0,0-1 0,0 0 0,0 0 0,0 0 0,0-1 0,0 1 0,0-1 0,1 1 0,-6-3 0,5 2 0,1-1 0,-1 0 0,1 0 0,0 0 0,0 0 0,0-1 0,0 1 0,0-1 0,0 1 0,1-1 0,-1 1 0,1-1 0,0 0 0,-1 0 0,1 0 0,1 0 0,-1 0 0,0-3 0,-3-11 0,2 0 0,0 1 0,1-1 0,0 0 0,2 0 0,0 0 0,1 1 0,0-1 0,2 1 0,0-1 0,7-17 0,-2 9 0,2 1 0,1 1 0,1 0 0,0 0 0,2 1 0,25-28 0,-35 44 0,-1 1 0,1-1 0,1 1 0,-1 1 0,1-1 0,9-5 0,-14 10 0,0-1 0,0 1 0,0-1 0,0 1 0,0 0 0,0-1 0,0 1 0,0 0 0,0 0 0,0 0 0,0 0 0,0 0 0,0 0 0,0 0 0,0 0 0,0 0 0,0 0 0,0 1 0,-1-1 0,1 0 0,2 1 0,-2 0 0,0 1 0,0-1 0,0 0 0,0 1 0,0-1 0,0 0 0,0 1 0,0-1 0,0 1 0,-1-1 0,1 1 0,0 0 0,-1-1 0,0 1 0,1 0 0,-1-1 0,0 3 0,2 6 0,-2-3 0,1 0 0,1-1 0,-1 1 0,1 0 0,0 0 0,0-1 0,1 0 0,0 1 0,0-1 0,5 6 0,-3-3 0,0-1 0,0 1 0,-1 0 0,0 0 0,0 0 0,-1 1 0,0 0 0,-1-1 0,0 1 0,-1 0 0,1 15 0,0-8 0,-2-16-28,0-1-1,0 0 1,0 1-1,-1-1 1,1 1 0,0-1-1,0 1 1,0-1-1,0 1 1,1-1-1,-1 0 1,0 1-1,0-1 1,0 1 0,0-1-1,0 0 1,1 1-1,-1-1 1,0 1-1,0-1 1,0 0-1,1 1 1,-1-1 0,0 0-1,1 1 1,-1-1-1,0 0 1,1 0-1,-1 1 1,0-1-1,1 0 1,-1 0 0,1 0-1,-1 1 1,0-1-1,1 0 1,-1 0-1,1 0 1,-1 0-1,0 0 1,1 0 0,-1 0-1,1 0 1,-1 0-1,1 0 1,-1 0-1,1 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37.7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18 24575,'0'-1'0,"0"0"0,1 0 0,-1 1 0,0-1 0,0 0 0,0 0 0,1 1 0,-1-1 0,0 0 0,0 1 0,1-1 0,-1 0 0,1 1 0,-1-1 0,1 1 0,-1-1 0,1 0 0,-1 1 0,1-1 0,-1 1 0,1 0 0,0-1 0,-1 1 0,1-1 0,0 1 0,-1 0 0,1 0 0,0-1 0,0 1 0,-1 0 0,1 0 0,0 0 0,0 0 0,-1 0 0,1 0 0,0 0 0,0 0 0,-1 0 0,1 0 0,0 0 0,-1 0 0,1 1 0,0-1 0,0 0 0,-1 1 0,1-1 0,0 0 0,0 1 0,4 1 0,0 0 0,-1 0 0,1 0 0,-1 0 0,9 6 0,2 8 0,1 0 0,-2 1 0,17 24 0,16 20 0,-23-34 0,-1 1 0,30 51 0,-46-67 0,0 1 0,-2-1 0,1 1 0,-2 0 0,1 0 0,-2 1 0,0-1 0,-1 1 0,0 0 0,0 14 0,-3-15 0,1 0 0,0 0 0,1 0 0,1 0 0,0 0 0,1-1 0,0 1 0,0-1 0,2 0 0,-1 1 0,2-2 0,9 17 0,67 97 0,-46-74 0,81 87 0,-85-106 0,5 6 0,1-1 0,54 39 0,-71-63 0,42 19 0,13 7 0,71 61 0,-75-50 0,153 82 0,-41-43 0,-69-44 0,-39-19 0,-56-20 0,0 1 0,0 1 0,28 14 0,-35-16 0,-1 0 0,1-2 0,0 0 0,1 0 0,-1-1 0,24 2 0,2 2 0,120 31 56,-85-19-1477,-29-8-5405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45.3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0 158 24575,'70'1'0,"-37"1"0,0-1 0,-1-2 0,1-2 0,-1 0 0,48-13 0,-29 1 0,-23 8 0,-1-1 0,-1-2 0,1 0 0,44-26 0,-62 31 0,1 0 0,0 1 0,0 0 0,0 1 0,11-3 0,-12 4 0,1-1 0,-1 0 0,0-1 0,0 1 0,11-8 0,-183 130 0,130-95 0,1 1 0,2 2 0,1 2 0,-29 35 0,-13 13 0,-4-2 0,69-68 0,-15 17 0,1 1 0,-19 31 0,34-47 0,0 1 0,0 0 0,1 0 0,1 0 0,-1 0 0,2 0 0,-1 1 0,1 0 0,1-1 0,-1 14 0,6 562 0,-5-494 0,3 104 0,0-186 0,0 0 0,0 1 0,1-1 0,1 0 0,6 15 0,7 19 0,-1 3 0,24 48 0,14 40 0,25 70 0,-65-168 0,2-1 0,38 63 0,-46-84 0,4 3 0,0 0 0,1-1 0,0-1 0,2 0 0,0 0 0,23 17 0,-6-9 0,0-2 0,55 29 0,-9-18 0,-57-25 0,1 1 0,32 19 0,-2 1 0,57 24 0,19 10 0,-122-60 0,-1 1 0,0-1 0,1 1 0,-1 0 0,7 8 0,-11-11 0,-1-1 0,1 1 0,-1-1 0,1 1 0,0 0 0,-1 0 0,1-1 0,-1 1 0,0 0 0,1 0 0,-1 0 0,0-1 0,1 1 0,-1 0 0,0 0 0,0 0 0,0 0 0,0 0 0,0-1 0,0 1 0,0 0 0,0 0 0,0 0 0,0 0 0,0 0 0,-1 0 0,1-1 0,0 1 0,-1 0 0,1 0 0,0 0 0,-1-1 0,1 1 0,-1 0 0,1-1 0,-1 1 0,0 0 0,1-1 0,-1 1 0,0 0 0,1-1 0,-1 1 0,0-1 0,0 0 0,1 1 0,-1-1 0,0 1 0,0-1 0,-1 0 0,-15 8 0,-7 3 0,-39 24 0,58-32 0,0 0 0,1 0 0,0 1 0,0-1 0,0 1 0,0 0 0,1 0 0,-1 0 0,1 0 0,0 0 0,0 1 0,1 0 0,-1-1 0,1 1 0,-2 6 0,4-10 0,0 0 0,-1 0 0,1 0 0,0 0 0,0 0 0,0 1 0,0-1 0,1 0 0,-1 0 0,0 0 0,0 0 0,1 0 0,-1 0 0,0 0 0,1 0 0,-1 0 0,1 1 0,-1-2 0,1 1 0,0 0 0,0 0 0,-1 0 0,1 0 0,1 1 0,1 0 0,0 0 0,0-1 0,0 1 0,0 0 0,0-1 0,0 0 0,1 0 0,4 1 0,7 1 0,1-1 0,27 0 0,-39-1 0,228-4 0,-114 1 0,-332-17 0,211 19 0,-3-1 0,1 1 0,-1-1 0,1 1 0,-1-2 0,1 1 0,-1-1 0,1 1 0,0-1 0,0-1 0,0 1 0,0-1 0,0 0 0,-5-4 0,9 6 0,1 1 0,0 0 0,0 0 0,-1-1 0,1 1 0,0 0 0,0-1 0,0 1 0,-1 0 0,1 0 0,0-1 0,0 1 0,0 0 0,0-1 0,0 1 0,0 0 0,0-1 0,0 1 0,0 0 0,0-1 0,0 1 0,0-1 0,0 1 0,0 0 0,0-1 0,0 1 0,0 0 0,0-1 0,0 1 0,0 0 0,1 0 0,-1-1 0,0 1 0,0 0 0,1-1 0,13-6 0,18 2 0,3 2 0,1 2 0,0 2 0,0 1 0,0 1 0,36 10 0,-66-9 0,-18-1 0,-18 0 0,-11-4 0,27 0 0,0 1 0,1 0 0,-1 1 0,-18 4 0,31-5 0,1 0 0,-1 0 0,1 0 0,-1 0 0,0 0 0,1 0 0,-1 0 0,1 0 0,-1 0 0,1 1 0,-1-1 0,1 0 0,-1 0 0,1 1 0,-1-1 0,1 0 0,-1 1 0,1-1 0,0 0 0,-1 1 0,1-1 0,0 1 0,-1-1 0,1 1 0,-1 0 0,12 4 0,24 1 0,-6-3 0,-1 2 0,41 11 0,-43-9 0,0-1 0,1-1 0,36 2 0,36-9 0,-67 0 0,1 1 0,-1 1 0,1 2 0,-1 2 0,36 8 0,-47-5 0,31 15 0,20 8 0,-32-22-34,0-1-1,0-2 1,0-2-1,0-2 1,45-3-1,-11 1-1123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41.4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216 1 24575,'13'0'0,"0"-1"0,0 1 0,0 0 0,0 1 0,0 1 0,0 0 0,-1 0 0,1 1 0,-1 1 0,18 7 0,192 115 0,-214-121 0,46 35 0,-51-37 0,0-1 0,0 1 0,0 0 0,0 0 0,0 0 0,-1 1 0,0-1 0,0 1 0,0-1 0,0 1 0,0 0 0,-1-1 0,2 6 0,-3-8 0,0 1 0,0-1 0,0 0 0,0 1 0,0-1 0,0 0 0,-1 0 0,1 1 0,0-1 0,-1 0 0,1 0 0,-1 0 0,1 0 0,-1 1 0,0-1 0,0 0 0,1 0 0,-1 0 0,0 0 0,0 0 0,0-1 0,0 1 0,0 0 0,0 0 0,0-1 0,0 1 0,0 0 0,0-1 0,-1 1 0,1-1 0,0 1 0,0-1 0,0 0 0,-1 0 0,-1 1 0,-2 0 0,1-1 0,-1 1 0,0-1 0,0 0 0,1 0 0,-1 0 0,0-1 0,-7-1 0,-118-52 0,89 37 0,-14-3 0,55 19 0,0 1 0,-1 0 0,1 0 0,-1 0 0,1 0 0,0 0 0,-1-1 0,1 1 0,-1 0 0,1 0 0,0 0 0,-1 0 0,1 0 0,-1 0 0,1 0 0,0 0 0,-1 0 0,1 1 0,-1-1 0,1 0 0,0 0 0,-1 0 0,1 0 0,0 0 0,-1 1 0,1-1 0,0 0 0,-1 0 0,1 1 0,0-1 0,-1 0 0,1 1 0,-1-1 0,5 15 0,18 17 0,-21-31 0,24 30 0,2-2 0,1 0 0,47 35 0,102 61 0,-176-124 0,1-1 0,-1 1 0,0 0 0,0-1 0,0 1 0,0 0 0,0 0 0,0 0 0,0-1 0,0 1 0,0 0 0,-1 0 0,1 0 0,0 0 0,0 1 0,-1-1 0,1 0 0,0 1 0,-2-1 0,1-1 0,-1 1 0,1-1 0,0 1 0,-1-1 0,1 0 0,-1 1 0,1-1 0,-1 0 0,0 0 0,1 1 0,-1-1 0,1 0 0,-1 0 0,1 0 0,-1 1 0,0-1 0,1 0 0,-1 0 0,0 0 0,1 0 0,-1 0 0,1 0 0,-2-1 0,-49-6 0,-6-11 0,1-4 0,-66-34 0,85 39 0,-12-1 0,40 16 0,-1-1 0,1-1 0,0 1 0,-16-10 0,-100-61 0,-35-24 0,159 97 0,-1 1 0,1-1 0,0 0 0,0 0 0,0 0 0,0 0 0,0 0 0,0 0 0,0 0 0,0 0 0,0-1 0,0 1 0,0 0 0,1-1 0,-1 1 0,0-2 0,1 2 0,0 0 0,0 1 0,0-1 0,0 1 0,1-1 0,-1 0 0,0 1 0,0-1 0,1 1 0,-1-1 0,0 1 0,1-1 0,-1 1 0,0-1 0,1 1 0,-1 0 0,1-1 0,-1 1 0,0-1 0,1 1 0,-1 0 0,1-1 0,0 1 0,-1 0 0,1 0 0,0-1 0,5-1 0,-1 1 0,1 0 0,-1 0 0,1 0 0,0 0 0,9 1 0,13 2 0,-1 2 0,1 1 0,48 16 0,-32-9 0,-27-6 0,1 0 0,-2 2 0,28 15 0,23 10 0,117 60 0,-18-8 0,-136-71-1365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49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0 218 24575,'85'0'0,"103"14"0,-178-13 0,1 0 0,0-1 0,0 0 0,-1-1 0,1 0 0,0 0 0,0-1 0,-1-1 0,1 0 0,-1 0 0,0-1 0,0 0 0,0-1 0,10-6 0,-19 10 0,1 0 0,0 0 0,-1 0 0,1 0 0,0 0 0,0 1 0,0-1 0,0 1 0,0-1 0,0 1 0,0-1 0,0 1 0,0 0 0,0 0 0,-1 0 0,1 0 0,0 1 0,3-1 0,-5 1 0,1 0 0,0 0 0,0-1 0,0 1 0,-1 0 0,1 0 0,0 0 0,-1 0 0,1-1 0,-1 1 0,1 0 0,-1 0 0,1 0 0,-1 0 0,0 1 0,1-1 0,-1 0 0,0 0 0,0 0 0,0 0 0,0 0 0,0 0 0,0 0 0,0 0 0,0 0 0,0 0 0,0 1 0,-1-1 0,1 0 0,-1 0 0,1 0 0,-1 1 0,-22 31 0,15-26 0,15-21 0,78-100 0,-72 99 0,1 0 0,0 1 0,1 0 0,31-21 0,-43 33 0,-1 1 0,0 0 0,0-1 0,0 1 0,1 0 0,-1 0 0,0 0 0,1 0 0,-1 1 0,1-1 0,-1 0 0,1 1 0,-1 0 0,1 0 0,-1 0 0,1 0 0,0 0 0,-1 0 0,1 1 0,2 0 0,-3 0 0,0 1 0,0-1 0,0 0 0,0 1 0,0 0 0,0-1 0,-1 1 0,1 0 0,-1 0 0,1 0 0,-1 0 0,0 0 0,1 0 0,-1 0 0,0 1 0,-1-1 0,2 3 0,1 8 0,0 0 0,-1 0 0,-1 0 0,0 1 0,-1-1 0,-1 17 0,1-23 0,-1 1 0,0 0 0,0-1 0,-1 1 0,0 0 0,-4 7 0,6-15 0,0 1 0,0-1 0,0 0 0,0 0 0,0 0 0,0 1 0,0-1 0,0 0 0,0 0 0,0 0 0,0 1 0,0-1 0,0 0 0,-1 0 0,1 0 0,0 0 0,0 1 0,0-1 0,0 0 0,-1 0 0,1 0 0,0 0 0,0 0 0,0 0 0,0 1 0,-1-1 0,1 0 0,0 0 0,0 0 0,0 0 0,-1 0 0,1 0 0,0 0 0,0 0 0,-1 0 0,1 0 0,0 0 0,0 0 0,0 0 0,-1 0 0,1 0 0,0 0 0,0-1 0,-5-9 0,1-17 0,5 11 0,0 0 0,1 0 0,1 0 0,8-24 0,-8 30 0,1 0 0,0 1 0,0 0 0,1 0 0,0 0 0,1 0 0,-1 1 0,10-10 0,-3 11 0,-9 14 0,-11 19 0,-5-3 0,-1 0 0,-1-1 0,-1-1 0,-1 0 0,-1-1 0,-1-1 0,-37 30 0,55-49 0,0 1 0,0 0 0,0 0 0,0 0 0,0 0 0,0-1 0,0 1 0,0-1 0,0 1 0,0-1 0,-1 1 0,1-1 0,0 1 0,0-1 0,0 0 0,-1 0 0,1 0 0,0 1 0,-2-2 0,3 0 0,0 0 0,0 0 0,0 0 0,0 0 0,1 1 0,-1-1 0,0 0 0,0 0 0,1 0 0,-1 0 0,0 0 0,1 0 0,-1 0 0,1 0 0,-1 0 0,1 1 0,0-2 0,35-46 0,-27 38 0,0 1 0,1-1 0,0 2 0,1-1 0,-1 2 0,2-1 0,-1 1 0,1 1 0,0 0 0,0 1 0,17-5 0,-27 9 0,0 0 0,0 1 0,-1-1 0,1 1 0,0 0 0,0 0 0,0 0 0,0 0 0,-1 0 0,1 0 0,0 0 0,0 0 0,0 1 0,-1-1 0,1 1 0,0-1 0,3 2 0,-4-1 0,-1 0 0,1 0 0,-1-1 0,1 1 0,0 0 0,-1 0 0,0 0 0,1 0 0,-1 0 0,0 0 0,1 0 0,-1 0 0,0 0 0,0 0 0,0 0 0,0 0 0,0 0 0,0 0 0,0 0 0,0 0 0,0 0 0,0-1 0,-1 3 0,-1 4 0,0-1 0,-1 1 0,0-1 0,0 1 0,0-1 0,-1 0 0,-7 8 0,8-9 0,-1 0 0,1-1 0,-1 0 0,-1 0 0,1 0 0,-1 0 0,1 0 0,-1-1 0,0 0 0,-10 4 0,15-6 0,-1-1 0,1 0 0,-1 0 0,1 1 0,-1-1 0,1 0 0,-1 0 0,0 0 0,1 0 0,-1 0 0,1 0 0,-1 0 0,1 0 0,-1 0 0,1 0 0,-1 0 0,0 0 0,1-1 0,-1 1 0,1 0 0,-1 0 0,1-1 0,-1 1 0,1 0 0,-1 0 0,1-1 0,0 1 0,-1-1 0,1 1 0,-1 0 0,1-1 0,0 1 0,-1-1 0,1 1 0,0-1 0,0 1 0,-1-1 0,1 1 0,0-1 0,0 1 0,0-1 0,-1 1 0,1-1 0,0 1 0,0-1 0,0 0 0,0 1 0,0-1 0,0 1 0,0-1 0,0 1 0,1-1 0,-1 1 0,0-1 0,0 0 0,0 1 0,1-2 0,11-31 0,-2 13 0,22-32 0,-27 46 0,0 0 0,0 0 0,0 0 0,1 0 0,-1 1 0,1-1 0,1 2 0,8-7 0,-14 11 0,0-1 0,0 1 0,0-1 0,0 1 0,0 0 0,0-1 0,0 1 0,0 0 0,0 0 0,0 0 0,0 0 0,0 0 0,0 0 0,1 0 0,-1 0 0,0 0 0,0 0 0,0 1 0,0-1 0,0 0 0,0 1 0,0-1 0,-1 1 0,1-1 0,0 1 0,0-1 0,0 1 0,0 0 0,-1-1 0,1 1 0,0 0 0,0 0 0,-1 0 0,1-1 0,-1 1 0,1 0 0,-1 0 0,1 0 0,-1 0 0,1 0 0,-1 0 0,0 0 0,0 0 0,1 0 0,-1 0 0,0 2 0,2 4 0,-1 1 0,0 0 0,0 0 0,-1 14 0,-2-10 0,0-1 0,-1 1 0,0-1 0,-1 1 0,0-1 0,0 0 0,-1 0 0,-1-1 0,0 1 0,-14 16 0,-7 8 0,-47 46 0,38-46 0,0-2 0,-2-2 0,-46 29 0,83-59 0,-1 0 0,1 0 0,-1 0 0,1 0 0,-1 0 0,0-1 0,0 1 0,1 0 0,-1-1 0,0 0 0,0 1 0,0-1 0,0 0 0,0 0 0,-2 0 0,3 0 0,1 0 0,-1-1 0,0 1 0,1 0 0,-1-1 0,0 1 0,1-1 0,-1 1 0,0-1 0,1 1 0,-1-1 0,1 1 0,-1-1 0,1 0 0,-1 1 0,1-1 0,-1 0 0,1 1 0,0-1 0,-1 0 0,1 0 0,0 1 0,0-1 0,-1-1 0,1-3 0,-1 1 0,1-1 0,0 0 0,1 1 0,-1-1 0,1 0 0,0 1 0,0-1 0,0 1 0,1-1 0,2-4 0,9-16 0,1 1 0,1 0 0,1 2 0,2-1 0,35-35 0,-27 35 0,-18 20 0,-7 8 0,-6 9 0,-3-2 0,0-1 0,0-1 0,-1 1 0,-1-1 0,1-1 0,-2 0 0,-18 14 0,7-9 0,0 0 0,-1-1 0,-26 9 0,47-21 0,0 0 0,0 0 0,-1 0 0,1-1 0,0 1 0,-1-1 0,1 1 0,-1-1 0,1 0 0,-1 0 0,1 0 0,-1 0 0,-2-1 0,4 1 0,0-1 0,1 1 0,-1-1 0,0 0 0,0 1 0,0-1 0,1 0 0,-1 1 0,0-1 0,1 0 0,-1 0 0,1 0 0,-1 1 0,1-1 0,-1 0 0,1 0 0,-1 0 0,1 0 0,0 0 0,0 0 0,-1 0 0,1 0 0,0 0 0,0 0 0,0 0 0,0 0 0,0 0 0,0 0 0,0 0 0,1 0 0,-1 0 0,0 0 0,1 0 0,0-1 0,3-12 0,2 0 0,0 1 0,0 0 0,1 0 0,1 1 0,0 0 0,1 0 0,0 1 0,1 0 0,0 0 0,0 1 0,16-11 0,-24 20 0,-1-1 0,1 1 0,0-1 0,0 1 0,0 0 0,0 0 0,1 0 0,-1 0 0,0 0 0,0 0 0,0 1 0,1-1 0,-1 1 0,1-1 0,-1 1 0,0 0 0,1 0 0,-1 0 0,0 0 0,1 1 0,-1-1 0,0 1 0,1-1 0,-1 1 0,5 2 0,-6-2 0,1 1 0,0-1 0,-1 1 0,1 0 0,-1-1 0,0 1 0,1 0 0,-1 0 0,0 0 0,0 0 0,0 0 0,-1 1 0,1-1 0,0 0 0,-1 0 0,1 0 0,-1 1 0,0-1 0,0 0 0,0 1 0,0-1 0,0 0 0,0 0 0,-1 1 0,1-1 0,-2 4 0,-9 20-1365,-5-4-5461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56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0 379 24575,'0'-1'0,"0"1"0,1-1 0,-1 0 0,0 1 0,0-1 0,1 1 0,-1-1 0,0 1 0,1-1 0,-1 1 0,1-1 0,-1 1 0,0-1 0,1 1 0,-1 0 0,1-1 0,-1 1 0,1 0 0,-1-1 0,1 1 0,0 0 0,-1 0 0,1-1 0,-1 1 0,1 0 0,0 0 0,-1 0 0,1 0 0,-1 0 0,1 0 0,0 0 0,-1 0 0,2 0 0,26 2 0,-25-1 0,228 29 0,-141-19 0,-31-3 0,72 0 0,-128-8 0,4-1 0,1 1 0,0 1 0,0-1 0,-1 1 0,10 3 0,-15-4 0,0 1 0,0 0 0,0 0 0,-1 0 0,1 0 0,0 0 0,-1 0 0,1 0 0,0 0 0,-1 1 0,1-1 0,-1 1 0,0-1 0,1 1 0,-1-1 0,0 1 0,0 0 0,0 0 0,0 0 0,-1-1 0,1 1 0,0 0 0,-1 0 0,1 0 0,-1 2 0,1-1 0,0-1 0,0 0 0,0 0 0,0 1 0,0-1 0,1 0 0,-1 0 0,0 0 0,1 0 0,0 0 0,-1-1 0,1 1 0,0 0 0,0-1 0,0 1 0,0-1 0,0 0 0,1 0 0,-1 0 0,0 0 0,0 0 0,1 0 0,-1 0 0,5 0 0,8 2 0,0-1 0,29 1 0,-32-2 0,20-1 0,-25-1 0,1 1 0,0 0 0,0 1 0,-1-1 0,1 1 0,11 4 0,-19-5 0,0 0 0,1 0 0,-1 0 0,1 0 0,-1 0 0,0 1 0,1-1 0,-1 0 0,1 0 0,-1 0 0,0 1 0,1-1 0,-1 0 0,0 1 0,1-1 0,-1 0 0,0 1 0,0-1 0,1 0 0,-1 1 0,0-1 0,0 0 0,0 1 0,1-1 0,-1 1 0,0-1 0,0 0 0,0 1 0,0-1 0,0 1 0,0-1 0,0 1 0,0-1 0,0 0 0,0 1 0,0-1 0,0 1 0,0-1 0,0 0 0,0 1 0,-1-1 0,1 1 0,0-1 0,0 0 0,0 1 0,-1-1 0,1 1 0,0-1 0,0 0 0,-1 0 0,1 1 0,0-1 0,-1 0 0,1 1 0,0-1 0,-1 0 0,1 0 0,-1 0 0,0 1 0,-24 15 0,14-11 0,1-1 0,-1-1 0,0 1 0,1-2 0,-1 1 0,-1-1 0,1-1 0,0 0 0,0-1 0,-14-1 0,22 0 0,1 1 0,0-1 0,-1 0 0,1 0 0,0 0 0,0 0 0,0-1 0,0 1 0,0-1 0,0 1 0,0-1 0,1 0 0,-1 1 0,0-1 0,1 0 0,-3-3 0,3 2 0,-1 0 0,0 1 0,0-1 0,-1 1 0,1 0 0,0 0 0,-1 0 0,0 0 0,1 0 0,-6-2 0,1 1 0,0 1 0,0 0 0,-1 1 0,1 0 0,0 0 0,-1 0 0,1 1 0,-1 0 0,1 0 0,-1 1 0,1 0 0,-1 1 0,-9 2 0,48 4 0,164-2 0,-136-6 0,-148 1 0,-90-4 0,177 3 0,0 0 0,0 0 0,0-1 0,0 1 0,0 0 0,0-1 0,0 1 0,0-1 0,0 0 0,0 0 0,0 0 0,0 0 0,1 0 0,-1 0 0,0 0 0,1-1 0,-1 1 0,1-1 0,-1 1 0,-1-3 0,3 3 0,0 1 0,-1-1 0,1 1 0,0-1 0,0 0 0,0 1 0,0-1 0,0 0 0,0 1 0,0-1 0,0 1 0,0-1 0,1 0 0,-1 1 0,0-1 0,0 1 0,0-1 0,1 0 0,-1 1 0,0-1 0,1 1 0,-1-1 0,0 1 0,1-1 0,1-1 0,0 0 0,0 1 0,0-1 0,1 1 0,-1-1 0,0 1 0,0 0 0,1 0 0,2-1 0,15-4 0,1 0 0,0 2 0,0 0 0,40-1 0,89 7 0,-114-1 0,-106 0 0,-65 0 0,111-7 0,27 2 0,13 0 0,88-5 0,157 7 0,-158 3 0,-79-1 0,-37 0 0,-39 1 0,-19-2 0,-77 3 0,141-2 0,0 1 0,0 1 0,1 0 0,-1 0 0,1 0 0,-1 0 0,1 1 0,0 0 0,0 1 0,0-1 0,-6 6 0,-8 7 0,-30 31 0,11-8 0,-131 96 0,166-131 0,-24 18 0,27-22 0,0 1 0,1 0 0,-1-1 0,0 1 0,0 0 0,0 0 0,1-1 0,-1 1 0,1 0 0,-1 0 0,0 0 0,1 0 0,0 0 0,-1 0 0,1 0 0,-1 0 0,1 0 0,0 0 0,0 0 0,0 0 0,0 0 0,-1 0 0,1 0 0,0 0 0,1 1 0,0-1 0,0 0 0,0-1 0,1 1 0,-1-1 0,0 0 0,1 1 0,-1-1 0,0 0 0,1 0 0,-1 0 0,1 0 0,-1 0 0,0 0 0,1 0 0,-1 0 0,0-1 0,1 1 0,-1 0 0,0-1 0,1 1 0,-1-1 0,2-1 0,-1 1 0,71-27 0,-1-5 0,93-56 0,-150 81 0,-4 2 0,-8 5 0,0-1 0,0 1 0,-1-1 0,1 1 0,0-1 0,-1 0 0,1 0 0,-1 0 0,1-1 0,-1 1 0,2-3 0,-3 5 0,-1-1 0,0 1 0,0 0 0,0 0 0,0 0 0,0-1 0,0 1 0,0 0 0,0 0 0,0-1 0,0 1 0,1 0 0,-1 0 0,0-1 0,0 1 0,0 0 0,-1 0 0,1 0 0,0-1 0,0 1 0,0 0 0,0 0 0,0-1 0,0 1 0,0 0 0,0 0 0,0 0 0,0-1 0,-1 1 0,1 0 0,0 0 0,0 0 0,0-1 0,0 1 0,-1 0 0,1 0 0,0 0 0,0 0 0,0 0 0,-1-1 0,1 1 0,0 0 0,0 0 0,0 0 0,-1 0 0,1 0 0,0 0 0,0 0 0,-1 0 0,1 0 0,-1 0 0,-16 1 0,-24 13 0,0 1 0,-74 39 0,78-35 0,-77 43 0,58-30 0,-72 29 0,124-59 0,0-1 0,1 0 0,-1 0 0,0 0 0,0 0 0,-8-1 0,12 1 0,0-1 0,-1 0 0,1-1 0,-1 1 0,1 0 0,0 0 0,-1 0 0,1 0 0,0 0 0,-1 0 0,1 0 0,0 0 0,-1-1 0,1 1 0,0 0 0,-1 0 0,1 0 0,0-1 0,0 1 0,-1 0 0,1-1 0,0 1 0,0 0 0,-1 0 0,1-1 0,0 1 0,0 0 0,0-1 0,-1 0 0,1 0 0,1 0 0,-1 0 0,0 0 0,0 0 0,0 0 0,1-1 0,-1 1 0,1 0 0,-1 0 0,1 0 0,-1 0 0,1 0 0,0 0 0,-1 0 0,2-1 0,9-10 0,0 0 0,0 1 0,2 0 0,-1 0 0,1 1 0,1 1 0,14-8 0,17-7 0,48-18 0,-8 7 0,137-60 0,-203 87 0,39-10 0,-42 14 0,0-1 0,0 0 0,-1-1 0,17-10 0,-15 7 0,0 0 0,0 1 0,1 1 0,0 1 0,0 0 0,0 1 0,1 1 0,28-2 0,83-15 0,22-2 0,-87 20 0,-41 3 0,0-1 0,0-1 0,0-2 0,0 0 0,34-11 0,-34 6 0,7-2 0,34-9 0,-54 17 0,1-1 0,-1-1 0,0 0 0,0 0 0,17-12 0,-16 9 0,1 0 0,1 1 0,20-7 0,66-28 0,-12 5 0,12-3 0,43-14 0,-108 44 0,1 2 0,0 1 0,0 1 0,1 2 0,38 1 0,7 3 0,101 3 0,-179-2 0,0-1 0,1 1 0,-1 0 0,0 1 0,0-1 0,7 4 0,-11-5 0,1 1 0,-1-1 0,1 0 0,-1 0 0,1 1 0,-1-1 0,0 0 0,1 1 0,-1-1 0,1 0 0,-1 1 0,0-1 0,1 1 0,-1-1 0,0 1 0,0-1 0,1 1 0,-1-1 0,0 1 0,0-1 0,0 1 0,1-1 0,-1 1 0,-1 0 0,1 0 0,0-1 0,-1 1 0,1 0 0,-1-1 0,1 1 0,-1-1 0,0 1 0,1-1 0,-1 1 0,1-1 0,-1 1 0,0-1 0,0 1 0,1-1 0,-1 0 0,0 1 0,1-1 0,-1 0 0,0 0 0,-1 0 0,-26 7 0,0-2 0,-1-1 0,0-2 0,1 0 0,-41-4 0,14 1 0,7 0 0,-103 6 0,134-3 0,0 0 0,0 1 0,0 2 0,0-1 0,1 2 0,-24 11 0,39-17 0,0 0 0,0 1 0,0-1 0,0 1 0,0 0 0,0-1 0,0 1 0,0 0 0,0-1 0,0 1 0,1 0 0,-1 0 0,0 0 0,0 0 0,1 0 0,-1 0 0,0 1 0,1-1 0,0-1 0,0 1 0,0-1 0,0 0 0,0 1 0,1-1 0,-1 1 0,0-1 0,0 1 0,0-1 0,1 1 0,-1-1 0,0 0 0,1 1 0,-1-1 0,0 0 0,1 1 0,-1-1 0,0 0 0,1 1 0,-1-1 0,1 0 0,-1 1 0,0-1 0,1 0 0,-1 0 0,1 0 0,44 12 0,-37-11 0,48 7 0,0-2 0,0-3 0,66-5 0,-30 0 0,114 0 0,308 4 0,-475 0 0,-1 1 0,0 3 0,-1 0 0,1 3 0,58 21 0,133 39-1365,-195-61-5461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30.7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1 457 24575,'19'1'0,"0"1"0,0 1 0,0 1 0,33 11 0,-1 0 0,-22-6 0,-1 2 0,0 0 0,31 19 0,-12-6 0,178 77 0,95 66 0,-238-116 0,29 14 0,-86-50 0,32 24 0,-25-16 0,6 7 0,-1 1 0,-1 2 0,-2 1 0,58 76 0,-69-84 0,43 40 0,-46-48 0,-1 0 0,-1 1 0,0 1 0,22 33 0,51 122 0,-73-143 0,24 62 0,-13-24 0,6 1 0,-23-50 0,-1 0 0,-1 0 0,-1 2 0,-1-1 0,-1 1 0,-1 0 0,7 46 0,-11-3 0,-6 90 0,3-152 0,0 0 0,0-1 0,0 1 0,0-1 0,0 1 0,-1-1 0,1 1 0,-1-1 0,0 0 0,-4 6 0,6-9 0,-1 1 0,1-1 0,0 0 0,-1 1 0,1-1 0,0 0 0,-1 1 0,1-1 0,0 0 0,-1 1 0,1-1 0,-1 0 0,1 0 0,-1 0 0,1 1 0,-1-1 0,1 0 0,-1 0 0,1 0 0,-1 0 0,1 0 0,-1 0 0,1 0 0,-1 0 0,1 0 0,-1 0 0,1 0 0,-1 0 0,0-1 0,0 0 0,0 0 0,0 0 0,0 0 0,0 0 0,0 0 0,1-1 0,-1 1 0,0 0 0,1 0 0,-1-1 0,1 1 0,-1-1 0,1 1 0,0-1 0,-1 1 0,1-2 0,-4-31 0,1-1 0,2 1 0,4-48 0,-1 2 0,-2-386 0,0 451 0,-2-1 0,0 0 0,-1 0 0,-1 1 0,0-1 0,-1 1 0,-1 0 0,0 1 0,-1-1 0,-1 1 0,-10-14 0,-6-7 0,-3 1 0,-57-58 0,-30-3 0,4 2 0,75 60 0,4 4 0,1-2 0,-33-42 0,-20-29 0,52 66 0,-53-78 0,48 60 0,-50-58 0,42 57 0,25 34 0,-2 0 0,0 1 0,-1 1 0,-40-27 0,41 33 0,2-1 0,-1-1 0,2-1 0,0-1 0,1 0 0,0-2 0,-14-21 0,18 21 0,0 1 0,-1 1 0,-1 0 0,0 1 0,-2 0 0,1 1 0,-2 1 0,-28-17 0,41 27 0,0 2 0,0-2 0,0 1 0,0 0 0,1-1 0,-1 0 0,1 0 0,0 0 0,-6-9 0,10 12 0,0 1 0,0-1 0,0 1 0,0-1 0,0 1 0,0-1 0,0 1 0,0-1 0,1 1 0,-1-1 0,0 1 0,0-1 0,1 1 0,-1-1 0,0 1 0,0 0 0,1-1 0,-1 1 0,0 0 0,1-1 0,-1 1 0,1 0 0,-1-1 0,0 1 0,1 0 0,-1-1 0,1 1 0,-1 0 0,1 0 0,-1 0 0,1 0 0,-1 0 0,1-1 0,-1 1 0,1 0 0,-1 0 0,1 0 0,-1 0 0,1 0 0,-1 0 0,1 1 0,-1-1 0,1 0 0,25 0 0,-8 4 0,1 0 0,-2 1 0,1 1 0,-1 1 0,0 0 0,26 16 0,36 15 0,-22-16 0,-2 3 0,-1 2 0,-1 3 0,-2 2 0,58 46 0,-46-22 0,83 95 0,-71-69 0,-39-45 0,-13-15 0,-2 1 0,27 37 0,39 72 0,-82-124 0,26 44 0,36 85 0,-44-82 0,51 140 0,-30-92 0,-34-81 0,1-1 0,-2 2 0,-1-1 0,9 44 0,-18-42-1365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31.8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6 24575,'-4'-4'0,"3"2"0,5 7 0,7 1 0,8 4 0,6 0 0,2 3 0,1 3 0,0-1 0,-2-4 0,4 2 0,0-3 0,-1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0:34.2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24575,'0'9'0,"1"1"0,0-1 0,1 0 0,0 0 0,0 0 0,1-1 0,5 11 0,33 60 0,-10-23 0,-8-13 0,2-1 0,33 40 0,32 53 0,-6 4 0,22 40 0,-85-143 0,0-1 0,49 57 0,-25-33 0,-10-12 0,2-2 0,2-2 0,84 73 0,-90-94 0,1-1 0,0-2 0,75 29 0,-63-28 0,2 0 0,1-1 0,1-3 0,98 19 0,-95-23 0,103 36 0,-49-12 0,-57-21 0,96 16 0,41-8 0,-118-13 0,-37-5 0,54 3 0,-56-8 0,-14-1 0,1 1 0,-1 1 0,1 0 0,-1 1 0,29 8 0,75 30-1365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04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443 777 24575,'5'-1'0,"-1"0"0,1 0 0,0-1 0,-1 1 0,1-1 0,-1 0 0,1 0 0,-1-1 0,0 1 0,0-1 0,0 0 0,7-7 0,19-11 0,63-30 0,61-36 0,-31 8 0,147-84 0,-223 138 0,-33 16 0,1 0 0,0 2 0,0 0 0,1 0 0,0 1 0,0 1 0,0 1 0,23-3 0,-19 4 0,-1 0 0,1-2 0,-1 0 0,33-13 0,-25 8 0,33-8 0,-30 12 0,48-11 0,91-32 0,-129 37 0,0 2 0,1 2 0,0 2 0,43-2 0,-44 5 0,137-21 0,-92 12 0,135-5 0,-77 7 0,-32 1 0,140 5 0,-919 5 0,650 0 0,1 1 0,-1 1 0,1 0 0,-30 11 0,26-7 0,0-2 0,-32 5 0,-211 17 0,225-22 0,-55 14 0,-4 1 0,-463 72 0,532-86 0,0 1 0,1 2 0,-39 17 0,31-12 0,-45 12 0,39-16 0,21-6 0,-1 1 0,-27 11 0,-464 240 0,485-241 0,1 1 0,0 2 0,2 0 0,0 2 0,-23 23 0,47-42 0,0-1 0,0 1 0,0 0 0,1 0 0,-1 0 0,0 0 0,0 0 0,1 0 0,-1 0 0,1 0 0,-1 0 0,1 0 0,-1 0 0,1 1 0,0-1 0,-1 0 0,1 0 0,0 0 0,0 3 0,0-3 0,1-1 0,-1 1 0,1-1 0,-1 1 0,1-1 0,-1 1 0,1-1 0,0 1 0,-1-1 0,1 0 0,-1 1 0,1-1 0,0 0 0,-1 1 0,1-1 0,0 0 0,0 0 0,-1 0 0,1 0 0,0 1 0,-1-1 0,1 0 0,1-1 0,10 1 0,0-1 0,0 0 0,12-4 0,-10 2 0,50-8 0,1-3 0,63-24 0,120-57 0,-85 13 0,-30 22 0,-132 60 0,-1 0 0,0 0 0,1 0 0,-1 0 0,0 0 0,1 0 0,-1 0 0,0 0 0,0 0 0,1 0 0,-1 0 0,0 0 0,1-1 0,-1 1 0,0 0 0,0 0 0,1 0 0,-1-1 0,0 1 0,0 0 0,0 0 0,1-1 0,-1 1 0,0 0 0,0 0 0,0-1 0,0 1 0,0 0 0,1 0 0,-1-1 0,0 1 0,0 0 0,0-1 0,0 1 0,0 0 0,0-1 0,0 1 0,0 0 0,0-1 0,0 1 0,-15-2 0,-21 7 0,-40 21 0,49-16 0,-48 12 0,50-15 0,-9 2 0,31-9 0,5-1 0,17-6 0,11-2 0,33-6 0,-34 9 0,50-17 0,-18 3 0,-116 17 0,50 3 0,-21 0 0,1 1 0,-1 1 0,1 1 0,-46 12 0,3 8 0,1 4 0,-72 39 0,127-60 0,17-10 0,23-13 0,241-77 0,-238 84 0,52-11 0,-52 15 0,43-16 0,-39 11 0,37-8 0,-39 12 0,52-19 0,-57 16 0,-10 4 0,-29 9 0,-212 61 0,64-17 0,72-20 0,-49 13 0,120-36 0,1 1 0,0 1 0,0 0 0,0 1 0,-24 16 0,-35 16 0,32-23 0,0 2 0,1 2 0,2 1 0,-60 43 0,87-55 0,-1-1 0,0 0 0,0-1 0,-26 9 0,22-9 0,-1 1 0,-19 12 0,-6 6-1365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0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0 24575,'-2'1'0,"-1"-1"0,1 1 0,0-1 0,-1 1 0,1 0 0,0 0 0,0 0 0,-1 0 0,1 1 0,0-1 0,0 0 0,0 1 0,0-1 0,-2 4 0,-27 31 0,20-22 0,-38 51 0,30-39 0,-27 31 0,27-38 0,8-9 0,0 1 0,1 0 0,1 0 0,0 1 0,0 0 0,1 0 0,1 1 0,0 0 0,-9 24 0,9-14 0,-2-1 0,0 1 0,-23 37 0,20-32 0,10-16 0,2-12 0,0 0 0,1 0 0,-1 0 0,0 0 0,1 0 0,-1 1 0,0-1 0,1 0 0,-1 0 0,0 0 0,1 0 0,-1 0 0,0-1 0,1 1 0,-1 0 0,0 0 0,1 0 0,-1 0 0,0 0 0,1 0 0,-1 0 0,0-1 0,1 1 0,-1 0 0,0 0 0,0 0 0,1-1 0,-1 1 0,0 0 0,0 0 0,0-1 0,1 1 0,-1 0 0,0-1 0,80-61 0,3 3 0,3 4 0,2 4 0,126-53 0,-196 96 0,28-12 0,-43 19 0,0 0 0,-1-1 0,1 1 0,0-1 0,-1 0 0,1 0 0,-1 0 0,1 0 0,-1-1 0,3-3 0,-5 6 0,0-1 0,0 1 0,1 0 0,-1 0 0,0 0 0,0-1 0,0 1 0,0 0 0,0 0 0,0-1 0,0 1 0,0 0 0,0 0 0,0-1 0,0 1 0,0 0 0,0-1 0,0 1 0,0 0 0,0 0 0,0-1 0,0 1 0,0 0 0,0 0 0,0 0 0,-1-1 0,1 1 0,0 0 0,0 0 0,0-1 0,0 1 0,0 0 0,-1 0 0,1 0 0,0 0 0,0-1 0,0 1 0,-1 0 0,-13-3 0,-15 6 0,-183 57 0,189-50 0,-33 19 0,37-19 0,38-22 0,33-30 0,-16 13 0,-29 23 0,3 0 0,-1-1 0,0 0 0,0-1 0,0 0 0,-1-1 0,0 0 0,-1 0 0,11-18 0,-18 27 0,0 0 0,0 0 0,1 0 0,-1 0 0,0 0 0,0-1 0,0 1 0,0 0 0,0 0 0,0 0 0,0-1 0,1 1 0,-1 0 0,0 0 0,0-1 0,0 1 0,0 0 0,0 0 0,0 0 0,0-1 0,0 1 0,0 0 0,0 0 0,0-1 0,0 1 0,0 0 0,-1 0 0,1 0 0,0-1 0,0 1 0,0 0 0,0 0 0,0 0 0,0-1 0,0 1 0,-1 0 0,1 0 0,0 0 0,0 0 0,0 0 0,0-1 0,-1 1 0,1 0 0,0 0 0,0 0 0,0 0 0,-1 0 0,-13 4 0,-13 13 0,-61 46 0,41-31 0,-47 42 0,-33 24 0,88-71 0,1 2 0,-37 37 0,53-43-455,1 1 0,-34 51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17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1225 24575,'12'-1'0,"0"-1"0,0-1 0,-1 0 0,1 0 0,-1-1 0,0-1 0,0 0 0,0 0 0,10-8 0,47-19 0,123-49 0,41-39 0,-143 79 0,-68 33 0,-1 0 0,0-1 0,0-2 0,-1 0 0,-1-1 0,0-1 0,17-15 0,-8 2 0,7-6 0,43-55 0,-71 80 0,0 0 0,0 1 0,1 0 0,0 0 0,0 1 0,0-1 0,1 2 0,0-1 0,0 1 0,0 0 0,12-3 0,11-3 0,59-9 0,-50 12 0,180-52 0,-189 52 0,49-21 0,-57 19 0,1 0 0,0 2 0,43-8 0,-52 13 0,-1-2 0,1 0 0,-1-1 0,0 0 0,-1-1 0,26-15 0,-25 13 0,2 0 0,-1 1 0,1 0 0,31-8 0,98-24 0,-36 9 0,-48 13 0,-38 9 0,-21 6 0,-8 1 0,-61 0 0,-231 4 0,268 0 0,1 1 0,0 1 0,-37 13 0,-84 34 0,118-40 0,-61 26 0,34-14 0,-103 28 0,139-45 0,1 0 0,0 2 0,-29 16 0,-24 9 0,-180 77 0,210-89 0,2 3 0,0 1 0,2 3 0,1 1 0,-51 49 0,46-43 0,33-27 0,1 0 0,-1 1 0,-17 20 0,28-30 0,1 1 0,0-1 0,-1 0 0,1 1 0,0-1 0,-1 1 0,1-1 0,0 1 0,0-1 0,-1 1 0,1-1 0,0 1 0,0-1 0,0 1 0,0-1 0,0 1 0,-1-1 0,1 1 0,0-1 0,0 1 0,0 0 0,1-1 0,-1 1 0,0-1 0,0 1 0,0-1 0,0 1 0,0-1 0,1 1 0,-1 0 0,16 6 0,29-4 0,-40-3 0,11 0 0,1 0 0,-1-1 0,0-1 0,0 0 0,0-1 0,0-1 0,-1 0 0,0-1 0,1-1 0,-2-1 0,1 0 0,-1 0 0,21-16 0,72-71 0,-89 81 0,1 1 0,0 1 0,0 0 0,1 2 0,32-11 0,14-7 0,124-59 0,-57 12 0,-94 50 0,67-41 0,-11 9 0,152-122 0,-148 102 0,-73 57 0,-1-1 0,-1-2 0,41-45 0,-65 67 0,0 0 0,1 0 0,-1 0 0,0-1 0,1 1 0,-1 0 0,0 0 0,1-1 0,-1 1 0,0 0 0,0-1 0,1 1 0,-1 0 0,0-1 0,0 1 0,0-1 0,1 1 0,-1 0 0,0-1 0,0 1 0,0-1 0,0 1 0,0 0 0,0-1 0,0 1 0,0-1 0,0 1 0,0 0 0,0-1 0,0 1 0,0-1 0,0 1 0,0 0 0,-1-1 0,1 1 0,0-1 0,0 1 0,0 0 0,-1-1 0,1 1 0,-1-1 0,-20 2 0,-29 15 0,38-11 0,-1 0 0,1 1 0,0 1 0,1 0 0,0 0 0,0 1 0,0 1 0,1 0 0,0 0 0,1 1 0,-11 14 0,9-12 0,-1 1 0,0-1 0,-1-1 0,0 0 0,-1-1 0,0-1 0,-19 11 0,5-3 0,-4 1 0,-1-2 0,0-1 0,-58 17 0,59-20 0,0 2 0,2 1 0,-35 22 0,-25 14 0,-60 10 0,-11 7 0,123-46 0,27-14 0,0-1 0,-1-1 0,-15 6 0,6-3 0,0 2 0,1 0 0,1 0 0,-35 29 0,31-23 0,0 0 0,-40 20 0,38-22 0,0 1 0,1 2 0,0 0 0,2 1 0,-34 37 0,14-14 0,27-28 0,-13 12 0,-28 36 0,43-44 0,1 2 0,1 0 0,1 0 0,1 1 0,1 0 0,-6 25 0,5-17 0,-1 0 0,-19 35 0,55-97 0,32-32 0,-5 6 0,143-149 0,-173 190 0,2 0 0,0 1 0,50-24 0,16-10 0,-64 36 0,1 1 0,53-19 0,-49 21 0,58-29 0,-71 27-1365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20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444 72 24575,'-11'0'0,"-16"1"0,0-1 0,-1-1 0,1-2 0,0-1 0,1 0 0,-37-12 0,32 5-341,0 2 0,0 1-1,-61-6 1,69 12-6485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48.1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1324 1598 24575,'-72'1'0,"-104"-4"0,155 0 0,0 1 0,1-2 0,0-1 0,-1-1 0,2 0 0,-25-12 0,23 8 0,0 0 0,1-2 0,0 0 0,1-1 0,1-1 0,-30-29 0,-112-102 0,127 117 0,-13-14 0,-43-53 0,54 57 0,-5-6 0,2-1 0,1-3 0,-45-77 0,76 113 0,1 0 0,0 0 0,1 0 0,0 0 0,1-1 0,-3-22 0,4 2 0,2-42 0,0-13 0,-3 73 0,0 0 0,-1 0 0,0 0 0,-1 0 0,-1 1 0,-9-16 0,-6-20 0,1-2 0,-20-83 0,36 114 0,-19-101 0,24 103 0,6 14 0,-5 5 0,0 1 0,0 0 0,0 0 0,0 0 0,0 0 0,-1 0 0,1 0 0,0 0 0,-1 1 0,1-1 0,0 1 0,-1-1 0,2 3 0,34 36 0,-2 2 0,-2 1 0,-2 2 0,45 85 0,-74-126 0,87 164 0,-69-135 0,1-1 0,50 56 0,-55-68 0,-1 0 0,-1 0 0,-1 2 0,-1-1 0,10 27 0,18 30 0,-39-75 0,16 33 0,-16-35 0,-1 0 0,0-1 0,0 1 0,0 0 0,1-1 0,-1 1 0,0 0 0,0-1 0,0 1 0,0 0 0,0-1 0,0 1 0,0 0 0,0-1 0,-1 1 0,1 0 0,0-1 0,0 1 0,0 0 0,-1-1 0,1 1 0,0-1 0,-1 1 0,1 0 0,-1-1 0,1 1 0,0-1 0,-1 1 0,1-1 0,-1 1 0,0-1 0,1 0 0,-1 1 0,1-1 0,-1 0 0,1 1 0,-1-1 0,0 0 0,1 0 0,-1 1 0,0-1 0,1 0 0,-1 0 0,0 0 0,1 0 0,-1 0 0,0 0 0,0 0 0,1 0 0,-2-1 0,-12-1-151,0-2-1,0 0 0,0-1 0,1 0 1,-1-1-1,1 0 0,1-1 1,-17-12-1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27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24575,'-1'70'0,"3"81"0,1-134 0,0-1 0,1 0 0,1 0 0,0 0 0,1 0 0,16 28 0,-13-26 0,0 0 0,-2 1 0,0 0 0,6 23 0,-8-10 0,0-2 0,1-2 0,1 1 0,18 44 0,-10-36 0,15 60 0,-21-61 0,2-1 0,18 38 0,8 8 0,39 73 0,-18-41 0,-21-51 0,-26-41 0,1-1 0,1 0 0,0-1 0,17 18 0,64 75 0,-45-51 0,39 38 0,-44-52 0,40 56 0,-70-84 0,1-1 0,1 0 0,1-1 0,0-1 0,1 0 0,1-2 0,0 0 0,1-1 0,1-1 0,-1 0 0,2-2 0,36 12 0,41 15-1365,-66-25-5461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40.2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27 261 24575,'1'7'0,"-1"1"0,1-1 0,1 1 0,-1-1 0,1 0 0,0 0 0,1 0 0,6 12 0,34 48 0,-34-54 0,3 0 0,-12-13 0,1 0 0,-1 0 0,0 0 0,0 0 0,0 0 0,1 0 0,-1 0 0,0 0 0,0 0 0,0-1 0,0 1 0,1 0 0,-1 0 0,0 0 0,0 0 0,0 0 0,0 0 0,0-1 0,1 1 0,-1 0 0,0 0 0,0 0 0,0 0 0,0-1 0,0 1 0,0 0 0,0 0 0,0 0 0,0-1 0,0 1 0,0 0 0,0 0 0,0 0 0,0-1 0,0 1 0,0 0 0,0 0 0,0 0 0,0-1 0,0 1 0,0 0 0,-6-38 0,3 24 0,-3-48 0,3-65 0,3 127 0,0 0 0,0 0 0,0 0 0,0 0 0,-1 0 0,1 0 0,0 0 0,0 0 0,0 0 0,0 0 0,0 0 0,0 0 0,0 0 0,0 0 0,0 0 0,0 0 0,0 0 0,0 0 0,0 0 0,0 0 0,0 0 0,0 0 0,-1 0 0,1 0 0,0 0 0,0 0 0,0 0 0,0 0 0,0 0 0,0 0 0,0 0 0,0 0 0,0 0 0,0 0 0,0 0 0,0 0 0,0 0 0,0 0 0,0-1 0,0 1 0,0 0 0,0 0 0,-5 10 0,-3 7 0,8-17 0,0 0 0,0 0 0,0 0 0,0 0 0,0-1 0,0 1 0,0 0 0,0 0 0,0 0 0,0 0 0,0 0 0,0 0 0,0 0 0,0-1 0,-1 1 0,1 0 0,0 0 0,0 0 0,0 0 0,0 0 0,0 0 0,0 0 0,0 0 0,0 0 0,-1-1 0,1 1 0,0 0 0,0 0 0,0 0 0,0 0 0,0 0 0,0 0 0,-1 0 0,1 0 0,0 0 0,0 0 0,0 0 0,0 0 0,0 0 0,-1 0 0,1 0 0,0 0 0,0 0 0,0 0 0,0 0 0,0 1 0,0-1 0,-1 0 0,1 0 0,0 0 0,0 0 0,0 0 0,0 0 0,0 0 0,0 0 0,0 0 0,0 1 0,-1-1 0,-1-36 0,5-66 0,-3 101 0,-1 35 0,2-27 0,-1 1 0,0-1 0,0 0 0,-1 0 0,0 0 0,0 0 0,-1 0 0,0 0 0,0 0 0,0 0 0,-1-1 0,0 1 0,0-1 0,-5 6 0,4-5 0,-19 20 0,23-27 0,0 0 0,-1 1 0,1-1 0,-1 0 0,1 1 0,0-1 0,-1 0 0,1 0 0,-1 0 0,1 1 0,0-1 0,-1 0 0,1 0 0,-1 0 0,1 0 0,-1 0 0,1 0 0,-1 0 0,1 0 0,-1 0 0,1 0 0,0 0 0,-1 0 0,1 0 0,-1 0 0,1 0 0,-1 0 0,1 0 0,-1-1 0,1 1 0,0 0 0,-1 0 0,1-1 0,-1 1 0,1 0 0,0 0 0,-1-1 0,1 1 0,0 0 0,-1-1 0,1 1 0,0-1 0,0 1 0,-1 0 0,1-1 0,0 1 0,0-1 0,0 1 0,0-1 0,0 1 0,-1 0 0,1-1 0,0 1 0,0-1 0,0 1 0,0-1 0,0 1 0,0-1 0,0 1 0,1-1 0,-4-23 0,2 1 0,0-1 0,2 1 0,3-27 0,-1 15 0,-4 51 0,-2 18 0,1 0 0,4 51 0,-2-85 0,0 0 0,0 1 0,0-1 0,0 0 0,0 0 0,0 1 0,0-1 0,0 0 0,1 0 0,-1 0 0,0 1 0,0-1 0,0 0 0,0 0 0,0 0 0,0 0 0,0 1 0,0-1 0,0 0 0,1 0 0,-1 0 0,0 0 0,0 1 0,0-1 0,0 0 0,1 0 0,-1 0 0,0 0 0,0 0 0,0 0 0,0 0 0,1 1 0,-1-1 0,0 0 0,0 0 0,0 0 0,1 0 0,-1 0 0,0 0 0,0 0 0,1 0 0,-1 0 0,0 0 0,11-8 0,8-17 0,-18 23 0,13-15 0,0 1 0,1 1 0,0 0 0,33-23 0,-37 30 0,9-14 0,-13 9 0,-7 13 0,1 0 0,-1 0 0,0-1 0,0 1 0,0 0 0,0 0 0,0-1 0,0 1 0,0 0 0,0 0 0,0-1 0,0 1 0,-1 0 0,1 0 0,0-1 0,0 1 0,0 0 0,0 0 0,0 0 0,0-1 0,0 1 0,-1 0 0,1 0 0,0 0 0,0-1 0,0 1 0,0 0 0,-1 0 0,1 0 0,0 0 0,0 0 0,0-1 0,-1 1 0,1 0 0,0 0 0,0 0 0,-1 0 0,1 0 0,0 0 0,-1 0 0,0 0 0,-1 0 0,0 1 0,0-1 0,1 0 0,-1 1 0,0 0 0,1-1 0,-1 1 0,1 0 0,-1 0 0,1 0 0,-1 0 0,1 0 0,0 0 0,-1 0 0,1 0 0,0 1 0,0-1 0,0 0 0,-1 3 0,-23 31 0,23-32 0,2-2 0,-16 20 0,9-17 0,4-16 0,5 1-195,0 0 0,1 0 0,1 1 0,-1-1 0,1 1 0,10-18 0,0 1-6631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48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114 357 24575,'0'0'0,"1"-1"0,-1 1 0,0 0 0,0 0 0,0 0 0,0-1 0,0 1 0,0 0 0,0 0 0,0 0 0,0 0 0,1-1 0,-1 1 0,0 0 0,0 0 0,0 0 0,0 0 0,0 0 0,1-1 0,-1 1 0,0 0 0,0 0 0,0 0 0,1 0 0,-1 0 0,0 0 0,0 0 0,0 0 0,1 0 0,-1 0 0,0 0 0,0 0 0,0 0 0,1 0 0,-1 0 0,0 0 0,0 0 0,1 0 0,-1 0 0,0 0 0,0 0 0,0 0 0,1 0 0,-1 0 0,0 0 0,0 1 0,0-1 0,0 0 0,1 0 0,-1 0 0,-5 13 0,-29 24 0,28-31 0,0 0 0,0 0 0,0 1 0,1 0 0,0-1 0,0 2 0,1-1 0,0 1 0,0-1 0,1 1 0,0 0 0,0 0 0,1 1 0,-2 7 0,3 5 0,0 1 0,1-1 0,2 0 0,0 0 0,1 0 0,1 0 0,1 0 0,1-1 0,1 0 0,0 0 0,2-1 0,13 24 0,-21-42 0,-1 1 0,1 0 0,0-1 0,0 0 0,0 1 0,0-1 0,0 1 0,0-1 0,0 0 0,0 0 0,0 0 0,1 1 0,-1-1 0,0-1 0,1 1 0,2 2 0,-4-4 0,1 1 0,0 0 0,-1 0 0,1-1 0,-1 1 0,1 0 0,-1-1 0,1 1 0,-1 0 0,1-1 0,-1 1 0,1-1 0,-1 1 0,0-1 0,1 1 0,-1-1 0,0 1 0,1-1 0,-1 1 0,0-1 0,0 0 0,1 1 0,-1-1 0,0 1 0,0-1 0,0 0 0,0 1 0,0-2 0,2-10 0,-1 0 0,0-23 0,-1 32 0,-2-79 0,1-80 0,1 155 0,1 1 0,0-1 0,1 0 0,-1 1 0,1-1 0,0 1 0,1-1 0,0 1 0,0 0 0,0 0 0,0 0 0,1 1 0,0-1 0,1 1 0,-1 0 0,1 0 0,0 0 0,0 1 0,0-1 0,10-4 0,6-3 0,1 1 0,1 1 0,0 1 0,34-8 0,-26 8 0,34-15 0,-100 50 0,-160 99 0,142-89 0,52-35 0,0 0 0,0 0 0,0-1 0,0 1 0,-1 0 0,1 0 0,0-1 0,0 1 0,0-1 0,-1 1 0,1-1 0,0 0 0,-1 1 0,1-1 0,0 0 0,-1 0 0,1 0 0,-1 0 0,1 0 0,0 0 0,-3-1 0,3 0 0,0 0 0,0 0 0,0 0 0,0 0 0,0-1 0,0 1 0,0 0 0,1 0 0,-1-1 0,1 1 0,-1 0 0,1-1 0,-1 1 0,1-1 0,0 1 0,0-1 0,-1 1 0,1 0 0,0-4 0,1-5 0,-1 0 0,1 0 0,1 0 0,0 1 0,0-1 0,1 0 0,0 1 0,1 0 0,0-1 0,1 2 0,-1-1 0,2 0 0,-1 1 0,10-11 0,-5 7 0,0 1 0,0 0 0,1 0 0,1 2 0,0-1 0,0 1 0,0 1 0,26-13 0,-38 21 0,0 0 0,0 0 0,0 0 0,0 0 0,0 0 0,1 0 0,-1 0 0,0 1 0,0-1 0,0 0 0,0 0 0,0 0 0,0 0 0,0 0 0,0 0 0,0 0 0,0 0 0,0 0 0,0 0 0,0 0 0,0 0 0,0 0 0,0 0 0,0 0 0,0 0 0,0 0 0,0 0 0,0 0 0,0 0 0,0 0 0,0 0 0,1 0 0,-10 8 0,-14 8 0,-165 103 0,186-117 0,-35 18 0,18-16 0,18-4 0,1 0 0,-1 0 0,1-1 0,-1 1 0,1 0 0,-1 0 0,1 0 0,0-1 0,-1 1 0,1 0 0,-1 0 0,1-1 0,-1 1 0,1 0 0,0-1 0,-1 1 0,1-1 0,0 1 0,0 0 0,-1-1 0,1 1 0,0-1 0,0 1 0,-1-1 0,1 1 0,0-1 0,0 1 0,0-1 0,0 1 0,0-1 0,0-1 0,0-1 0,0 1 0,1 0 0,-1 0 0,1 0 0,-1 0 0,1 0 0,0 0 0,0 0 0,0 0 0,0 1 0,0-1 0,0 0 0,0 0 0,1 1 0,-1-1 0,3-2 0,32-26 0,-29 25 0,116-83 0,-103 76 0,1 1 0,0 0 0,1 2 0,31-10 0,-37 14 0,0-1 0,-1 0 0,19-12 0,-19 10 0,-1 1 0,1 0 0,26-8 0,100-27 0,-115 34 0,1 1 0,-1 1 0,2 2 0,43-3 0,116 8 0,-74 2 0,-33-4 0,90 2 0,-157 1 0,0 0 0,-1 1 0,1 1 0,-1-1 0,0 2 0,0 0 0,0 0 0,0 1 0,-1 1 0,14 10 0,11 11 0,50 50 0,-81-74 0,12 13 0,-1 1 0,0 0 0,-2 1 0,0 1 0,-1 0 0,-1 1 0,-1 0 0,-1 1 0,-1 0 0,-1 0 0,-1 1 0,8 43 0,-8-22 0,-3 1 0,-1-1 0,-2 1 0,-6 52 0,4-88 0,-1 1 0,-1-1 0,0 0 0,0 1 0,-1-1 0,0-1 0,0 1 0,-8 10 0,-49 64 0,55-76 0,-12 16 0,-1-1 0,-33 29 0,46-45 0,-1-1 0,-1 0 0,1 0 0,-1 0 0,1-1 0,-2 0 0,1 0 0,0-1 0,0 0 0,-1-1 0,0 0 0,-14 2 0,5-2 0,0 1 0,0 1 0,-27 9 0,27-7 0,0 0 0,0-2 0,-29 4 0,-103-8 0,104-2 0,1 2 0,-82 11 0,44-1 0,0-4 0,-135-6 0,86-2 0,120 2 0,-1 0 0,1-1 0,0 0 0,1-1 0,-1 0 0,0-1 0,0-1 0,1 1 0,0-2 0,0 0 0,0 0 0,0-1 0,1 0 0,0-1 0,0 0 0,-13-12 0,2 0 0,10 10 0,-1-1 0,1-1 0,1 0 0,0 0 0,0-1 0,1 0 0,1-1 0,-11-19 0,-2-22-341,2-1 0,3-1-1,-12-76 1,23 108-6485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1:56.2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72 364 24575,'2'0'0,"0"1"0,0-1 0,-1 1 0,1 0 0,0 0 0,0 0 0,-1 0 0,1 0 0,-1 0 0,1 0 0,-1 0 0,0 1 0,1-1 0,-1 0 0,0 1 0,0-1 0,0 1 0,0 0 0,0-1 0,0 1 0,0 0 0,-1 0 0,1-1 0,-1 1 0,1 4 0,10 47 0,-6 13 0,-5 94 0,-2-98 0,11 113 0,-9-153 0,-6-31 0,-8-33 0,6 3 0,-1 1 0,-2 0 0,-19-47 0,20 65 0,2-1 0,1-1 0,1 1 0,0-1 0,2 0 0,0 0 0,2-1 0,0-31 0,3 43 0,0 1 0,2 0 0,-1 0 0,1 0 0,0 0 0,1 0 0,1 1 0,-1-1 0,1 1 0,8-10 0,5-6 0,1 0 0,24-23 0,-35 41 0,0 0 0,0 0 0,1 0 0,0 1 0,0 1 0,0 0 0,1 0 0,14-5 0,9-1 0,45-8 0,15-5 0,-41 7 0,88-16 0,-125 29 0,0 0 0,27-11 0,-30 10 0,1 0 0,-1 1 0,1 0 0,0 1 0,17-2 0,28 2 0,74-8 0,-62-1-1365,-51 6-5461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00.4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0 261 24575,'21'0'0,"86"-4"0,-93 3 0,-1-2 0,1 1 0,-1-2 0,0 0 0,23-10 0,-2 0 0,2 2 0,0 1 0,0 2 0,50-6 0,1-1 0,-41 9 0,1 2 0,0 3 0,70 5 0,-22-1 0,-79-3 0,-16 0 0,-28-4 0,11 3 0,-15-4 0,0 0 0,0-3 0,0 0 0,1-2 0,-40-20 0,69 30 0,0 0 0,1 0 0,-1-1 0,0 1 0,0 0 0,1-1 0,-1 1 0,1 0 0,0-1 0,-1 0 0,1 1 0,-2-3 0,6-5 0,13 3 0,31 2 0,1 2 0,65 5 0,-25-1 0,-234-14 0,95 5 0,-52 1 0,57 6-1365,26 0-5461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02.7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24575,'4'0'0,"13"0"0,4 4 0,2 1 0,2 4 0,4 5 0,1-1 0,0 2 0,-6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03.6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352 1 24575,'-12'0'0,"-8"0"0,-5 0 0,-1 0 0,-1 0 0,0 0 0,-3 0 0,-1 0 0,1 0 0,2 0 0,2 0 0,0 0 0,2 0 0,4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17.1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1333 1 24575,'35'19'0,"-1"2"0,50 42 0,-51-38 0,-25-18 0,0 0 0,-1 0 0,1 1 0,-2 0 0,1 1 0,-1-1 0,-1 1 0,1 0 0,-1 0 0,-1 1 0,0 0 0,0 0 0,-1 0 0,0 0 0,1 11 0,1 16 0,-1 1 0,-3 68 0,-2-86 0,1-11 0,1 1 0,0-1 0,0 0 0,1 0 0,0-1 0,0 1 0,1 0 0,0-1 0,0 1 0,1-1 0,1 0 0,5 8 0,-10-16 0,0 1 0,0-1 0,0 0 0,0 0 0,1 0 0,-1 0 0,0 0 0,0 0 0,0 0 0,0 0 0,1 0 0,-1 0 0,0 0 0,0 0 0,0 0 0,1 0 0,-1 0 0,0 0 0,0 0 0,0 0 0,1 0 0,-1 0 0,0 0 0,0 0 0,0 0 0,0 0 0,1 0 0,-1-1 0,0 1 0,0 0 0,0 0 0,0 0 0,0 0 0,1 0 0,-1 0 0,0-1 0,0 1 0,0 0 0,0 0 0,0 0 0,0 0 0,0-1 0,0 1 0,0 0 0,0 0 0,1 0 0,-1 0 0,0-1 0,0 1 0,0 0 0,0 0 0,0 0 0,0-1 0,-1 1 0,4-13 0,-5-21 0,-1 1 0,-1-1 0,-2 1 0,-14-45 0,13 55 0,-1-1 0,-1 1 0,-18-34 0,21 46 0,-1-1 0,-1 2 0,0-1 0,0 1 0,-1 0 0,0 1 0,-1 0 0,-15-10 0,-7-6 0,-26-17 0,53 39 0,0 0 0,0 1 0,0-1 0,0 1 0,-1 0 0,1 0 0,-1 0 0,-11-1 0,17 3 0,0 0 0,-1 0 0,1 0 0,-1 0 0,1 0 0,-1 0 0,1 0 0,-1 0 0,1 0 0,-1 0 0,1 0 0,0 0 0,-1 0 0,1 0 0,-1 0 0,1 1 0,-1-1 0,1 0 0,0 0 0,-1 0 0,1 1 0,0-1 0,-1 0 0,1 1 0,0-1 0,-1 0 0,1 1 0,0-1 0,-1 0 0,1 1 0,0-1 0,0 1 0,0-1 0,-1 0 0,1 1 0,0-1 0,0 1 0,0-1 0,0 1 0,0-1 0,0 1 0,0-1 0,0 0 0,0 1 0,0-1 0,0 1 0,0-1 0,0 1 0,0-1 0,0 1 0,0-1 0,1 0 0,-1 1 0,0-1 0,0 1 0,0-1 0,1 0 0,-1 1 0,0-1 0,1 0 0,-1 1 0,19 25 0,32 26 0,-30-31 0,24 30 0,-38-42 0,0 0 0,-1 1 0,-1 0 0,0 0 0,0 0 0,6 21 0,-6-10 0,-2-1 0,0 1 0,0 35 0,-1-14 0,0-29 0,0-1 0,1 0 0,0 1 0,9 19 0,-7-19 0,-1 0 0,0 0 0,0 0 0,1 16 0,-4-24 0,-1 0 0,1 0 0,-1 0 0,0 0 0,0 0 0,-1 0 0,1 0 0,-1 0 0,0-1 0,-1 1 0,1 0 0,-1 0 0,0-1 0,0 1 0,0-1 0,-1 0 0,1 0 0,-1 0 0,0 0 0,-7 7 0,0 1 0,1 1 0,1 1 0,0 0 0,0 0 0,1 0 0,1 1 0,0 0 0,-6 31 0,6-26 0,4-14 0,-1 1 0,0-1 0,0 0 0,-1 0 0,0 0 0,-5 7 0,-13 21 0,22-34 0,0 0 0,0 1 0,-1-1 0,1 0 0,0 0 0,0 1 0,0-1 0,0 0 0,0 0 0,0 1 0,0-1 0,0 0 0,0 0 0,0 1 0,0-1 0,0 0 0,0 0 0,0 1 0,0-1 0,0 0 0,0 0 0,0 1 0,0-1 0,0 0 0,0 0 0,0 1 0,0-1 0,1 0 0,-1 0 0,0 0 0,0 1 0,0-1 0,0 0 0,1 0 0,-1 0 0,0 0 0,0 1 0,1-1 0,11 1 0,15-8 0,-9 1 0,1-1 0,-2 0 0,1-2 0,-1 0 0,0-1 0,-1-1 0,0 0 0,-1-2 0,0 1 0,-1-2 0,0 0 0,21-28 0,-25 27 0,0 0 0,0-1 0,-2 0 0,0 0 0,-1-1 0,-1 0 0,0 0 0,-1 0 0,-1-1 0,-1 0 0,2-35 0,-4 33 0,-2-1 0,0 0 0,-2 1 0,0-1 0,-1 1 0,-2 0 0,-8-23 0,1 7 0,10 24 0,-1 0 0,-1 0 0,0 0 0,-1 1 0,0-1 0,-15-18 0,21 30 0,0-1 0,-1 1 0,1-1 0,-1 0 0,1 1 0,0-1 0,-1 1 0,1-1 0,-1 1 0,0 0 0,1-1 0,-1 1 0,1-1 0,-1 1 0,1 0 0,-1 0 0,0-1 0,1 1 0,-1 0 0,0 0 0,1 0 0,-1 0 0,0-1 0,0 1 0,1 0 0,-1 0 0,0 0 0,0 1 0,0-1 0,0 1 0,0 0 0,1 0 0,-1 0 0,0-1 0,1 1 0,-1 0 0,1 0 0,-1 0 0,1 0 0,-1 0 0,1 0 0,0 0 0,-1 0 0,1 0 0,0 2 0,-4 50 0,4-47 0,3 128 0,-4 72 0,0-198 0,0 1 0,-1 0 0,0-1 0,0 0 0,-1 1 0,0-1 0,0 0 0,-1 0 0,0-1 0,-1 1 0,-5 7 0,1-4 0,-1 0 0,0-1 0,0-1 0,0 1 0,-2-2 0,-14 11 0,-1-4 0,0-1 0,-1-2 0,0 0 0,-1-2 0,-50 11 0,2-6 0,45-10 0,0 1 0,0 2 0,-38 14 0,38-11 0,-1-1 0,-1-2 0,-58 6 0,-13-8 0,71-5 0,-63 10 0,77-7 0,0-2 0,1 1 0,-1-2 0,0-1 0,-22-2 0,32 1 0,0-1 0,0 0 0,0 0 0,0-1 0,1 0 0,-1-1 0,1 0 0,0-1 0,0 0 0,0 0 0,-13-12 0,-5-4 0,1-2 0,1-1 0,1-1 0,2-1 0,0-1 0,-31-52 0,34 46 0,-43-55 0,0 1 0,50 61 0,13 17 0,13 11 0,8 10 0,0 1 0,-2 1 0,1 1 0,-2 0 0,0 2 0,25 26 0,-19-17 0,1-2 0,42 30 0,39 25 0,-76-53 0,2-2 0,1-1 0,1-1 0,45 19 0,-54-30 0,1-1 0,1-1 0,0-2 0,35 5 0,26 0 0,115 0 0,24-13 0,-947 1 0,702-1 0,0-1 0,0 0 0,0-1 0,1-1 0,0 0 0,-1-1 0,2-1 0,-1-1 0,-24-13 0,17 6 0,0-1 0,1-1 0,1-1 0,1-1 0,-25-27 0,42 42 0,0 0 0,0-1 0,0 1 0,1-1 0,-1 0 0,1 0 0,-3-7 0,5 10 0,-1 1 0,1-1 0,0 1 0,0-1 0,0 0 0,0 1 0,0-1 0,0 1 0,0-1 0,0 0 0,0 1 0,0-1 0,1 1 0,-1-1 0,0 1 0,0-1 0,0 1 0,1-1 0,-1 1 0,0-1 0,1 1 0,-1-1 0,0 1 0,1-1 0,1 0 0,-1 0 0,1 0 0,-1 0 0,1 1 0,-1-1 0,1 0 0,0 1 0,-1 0 0,1-1 0,0 1 0,-1 0 0,4 0 0,8 0 0,-1 0 0,0 1 0,0 1 0,0 0 0,1 0 0,-2 2 0,1-1 0,12 6 0,13 8 0,39 25 0,14 6 0,-24-14 0,-42-21 0,1 0 0,33 11 0,-11-11 0,0-1 0,0-3 0,60 4 0,-30-4 0,91 4 0,7-13 0,-807 0 0,612-2 0,0 0 0,-29-6 0,-26-3 0,45 8-195,0-1 0,-1-1 0,1-1 0,1-2 0,-1-1 0,-48-22 0,57 20-6631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18.7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75 24575,'70'1'0,"-38"1"0,0-1 0,-1-2 0,51-7 0,-33-8 0,-47 15 0,0 1 0,0-1 0,0 0 0,0 0 0,-1 0 0,1 0 0,0 0 0,0 0 0,-1-1 0,1 1 0,-1 0 0,1-1 0,-1 1 0,0-1 0,1 0 0,-1 1 0,0-1 0,0 0 0,0 0 0,0 0 0,-1 1 0,2-4 0,-3 4 0,1 0 0,0 1 0,-1-1 0,1 0 0,-1 0 0,1 0 0,-1 0 0,1 0 0,-1 1 0,0-1 0,1 0 0,-1 1 0,0-1 0,0 0 0,1 1 0,-1-1 0,0 1 0,0-1 0,0 1 0,0 0 0,0-1 0,0 1 0,0 0 0,0-1 0,0 1 0,0 0 0,0 0 0,-1 0 0,-34-3 0,32 3 0,-143 2-1365,124-2-5461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26.3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122 1 24575,'-5'0'0,"1"0"0,-1 0 0,0 0 0,0 1 0,0 0 0,1 0 0,-1 0 0,0 1 0,1 0 0,0 0 0,-1 0 0,1 0 0,0 0 0,0 1 0,0 0 0,0 0 0,0 0 0,1 0 0,-1 1 0,1-1 0,0 1 0,0 0 0,-4 8 0,3-5 0,1 1 0,1-1 0,-1 1 0,1 0 0,0 0 0,1 0 0,0 0 0,0 0 0,1 0 0,0 0 0,1 0 0,-1 0 0,4 15 0,5 6 0,1 0 0,1 0 0,24 46 0,-6-17 0,3 7 0,-18-38 0,-1 0 0,13 39 0,-20-51 0,0 0 0,1 0 0,0-1 0,1 0 0,1 0 0,0-1 0,21 23 0,-26-28 0,-15-13 0,-17-13 0,11 5 0,1-1 0,1-1 0,0 0 0,1-1 0,-13-20 0,20 26 0,0-1 0,1 0 0,0-1 0,1 1 0,0-1 0,1 0 0,0-1 0,1 1 0,-3-23 0,4-42 53,2 49-526,-1 0 0,-5-29 1,1 32-6354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11.9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24575,'0'218'0,"37"283"0,-36-494 0,5 30 0,-3-28 0,-2-19 0,-1-358 0,-1 151 0,0 206 0,2 1 0,0 0 0,0-1 0,0 1 0,5-13 0,-6 21 0,1 0 0,0 0 0,-1 0 0,1 0 0,0 0 0,0 0 0,0 0 0,0 1 0,1-1 0,-1 0 0,0 1 0,1-1 0,-1 1 0,1-1 0,0 1 0,-1 0 0,1 0 0,0 0 0,0-1 0,0 2 0,0-1 0,-1 0 0,1 0 0,1 1 0,-1-1 0,0 1 0,0-1 0,0 1 0,0 0 0,0 0 0,4 0 0,4 2 0,0 0 0,0 1 0,0 0 0,-1 0 0,1 1 0,-1 0 0,9 6 0,62 42 0,-71-46 0,75 44 248,-38-24-1861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51.95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214 743 24575,'-7'0'0,"-7"1"0,0-2 0,1 1 0,-28-6 0,39 5 0,0 1 0,0 0 0,-1-1 0,1 0 0,0 1 0,0-1 0,0 0 0,0 0 0,0 0 0,0 0 0,0 0 0,0-1 0,0 1 0,0-1 0,1 1 0,-1-1 0,0 1 0,1-1 0,0 0 0,-1 0 0,1 0 0,0 0 0,0 0 0,0 0 0,0 0 0,0 0 0,1 0 0,-1-1 0,0 1 0,1 0 0,0-1 0,0 1 0,-1 0 0,2-3 0,-1 3 0,0 1 0,1-1 0,-1 1 0,1-1 0,0 0 0,0 1 0,-1-1 0,1 1 0,0 0 0,0-1 0,0 1 0,1 0 0,-1 0 0,0-1 0,0 1 0,1 0 0,-1 0 0,0 0 0,1 0 0,-1 1 0,1-1 0,-1 0 0,1 1 0,0-1 0,-1 1 0,1-1 0,0 1 0,-1 0 0,1 0 0,0 0 0,-1 0 0,1 0 0,0 0 0,-1 0 0,1 0 0,2 1 0,0 0 0,1-1 0,-1 1 0,1 0 0,-1 0 0,0 0 0,1 1 0,-1 0 0,0 0 0,0 0 0,0 0 0,0 0 0,4 4 0,-8-6 0,1 1 0,-1-1 0,1 0 0,-1 0 0,0 1 0,1-1 0,-1 0 0,0 1 0,1-1 0,-1 1 0,0-1 0,0 0 0,1 1 0,-1-1 0,0 1 0,0-1 0,0 0 0,1 1 0,-1-1 0,0 1 0,0-1 0,0 1 0,0-1 0,0 1 0,0-1 0,0 1 0,0-1 0,0 1 0,0-1 0,0 0 0,0 1 0,-1-1 0,1 1 0,0-1 0,0 1 0,0-1 0,-1 0 0,1 1 0,-1 0 0,1-1 0,-1 0 0,0 0 0,0 1 0,0-1 0,1 0 0,-1 0 0,0 0 0,0 0 0,0 0 0,0 0 0,1 0 0,-1-1 0,0 1 0,0 0 0,0 0 0,1-1 0,-1 1 0,0 0 0,0-1 0,1 1 0,-1-1 0,0 1 0,-1-2 0,-4-3 0,1-1 0,-1 0 0,1 0 0,0-1 0,0 1 0,0-1 0,1 0 0,0 0 0,1-1 0,-1 1 0,2-1 0,-1 0 0,-1-9 0,-1-2 0,2 0 0,0 0 0,1 0 0,1-31 0,1 45 0,0 0 0,1 0 0,0 0 0,0 0 0,0 0 0,1 0 0,-1 0 0,3-5 0,-3 9 0,-1 0 0,1 0 0,0 0 0,-1 0 0,1 0 0,0 1 0,0-1 0,-1 0 0,1 0 0,0 1 0,0-1 0,0 0 0,0 1 0,0-1 0,0 1 0,0-1 0,0 1 0,0-1 0,0 1 0,0 0 0,0 0 0,1 0 0,-1-1 0,0 1 0,0 0 0,0 0 0,0 0 0,0 1 0,0-1 0,1 0 0,-1 0 0,0 1 0,0-1 0,0 0 0,0 1 0,0-1 0,0 1 0,0-1 0,0 1 0,1 1 0,5 3 0,0 0 0,-1 1 0,0 0 0,0 0 0,0 0 0,-1 1 0,0 0 0,0 0 0,0 0 0,-1 1 0,0-1 0,4 14 0,2 5 0,-2 1 0,8 41 0,-13-54 0,-1 0 0,0 0 0,-1 16 0,-5-16 0,-3-14 0,5-1 0,1 0 0,0 0 0,-1 0 0,1-1 0,0 1 0,0-1 0,0 1 0,0-1 0,0 1 0,0-1 0,-1-2 0,-8-23 0,2 0 0,0-1 0,-3-31 0,8 41 0,1 0 0,1 0 0,0-1 0,2 1 0,5-35 0,-3 42 0,0 10 0,2 19 0,0 33 0,-5 32 0,0-48 0,0-27 0,0-10 0,-1-31 0,2 1 0,1-1 0,1 1 0,2 0 0,1 0 0,2 0 0,1 1 0,15-34 0,-10 34 0,17-49 0,-28 69 0,0 1 0,-1-1 0,0 0 0,0 0 0,-1 0 0,-1 0 0,0 0 0,-2-18 0,2 28 0,0-1 0,0 1 0,0-1 0,-1 1 0,1-1 0,-1 1 0,1-1 0,-1 1 0,1-1 0,-1 1 0,0 0 0,0-1 0,0 1 0,0 0 0,0 0 0,0 0 0,0-1 0,0 1 0,-1-1 0,1 2 0,0 0 0,0 0 0,0-1 0,0 1 0,0 0 0,0 0 0,0 0 0,0 0 0,0 0 0,0 1 0,0-1 0,0 0 0,0 0 0,0 1 0,0-1 0,0 0 0,1 1 0,-1-1 0,0 1 0,0-1 0,-1 2 0,-4 2 0,1 1 0,1 0 0,-1 0 0,0 0 0,1 0 0,-6 11 0,-10 15 0,-42 49 0,40-54 0,1 1 0,-21 37 0,41-63 0,-13 25 0,-15 35 0,25-50 0,1 0 0,0 0 0,0 0 0,1 0 0,1 0 0,-1 19 0,2 8 0,2 0 0,1 0 0,3 0 0,0-1 0,3 0 0,24 69 0,-25-90 0,0-1 0,1 0 0,1-1 0,0 0 0,19 19 0,-29-33 0,0 0 0,0 0 0,0 0 0,0 0 0,0 0 0,0 0 0,0 0 0,0 0 0,0 0 0,0 0 0,0 0 0,0-1 0,0 1 0,0 0 0,0 0 0,0 0 0,0 0 0,0 0 0,0 0 0,0 0 0,0 0 0,0 0 0,0 0 0,0 0 0,0 0 0,0 0 0,0 0 0,0 0 0,1 0 0,-1 0 0,0 0 0,0 0 0,0 0 0,0 0 0,0 0 0,0-1 0,0 1 0,0 0 0,0 0 0,0 0 0,0 0 0,0 0 0,0 1 0,1-1 0,-1 0 0,0 0 0,0 0 0,-5-14 0,-7-18 0,-52-147 0,46 123 0,9 27 0,2-1 0,1 1 0,1-1 0,1 0 0,2 0 0,1-1 0,2 1 0,0 0 0,2 0 0,10-43 0,-11 70 0,-1 8 0,1 22 0,0 35 0,-4 74 0,-1-24 0,17 178 0,-10-268 0,0 1 0,1-1 0,2 0 0,0-1 0,1 1 0,1-2 0,20 33 0,-20-39 0,1 0 0,0 0 0,1-1 0,1 0 0,0-1 0,0 0 0,2-1 0,-1-1 0,1 0 0,26 13 0,41 13 0,-72-33 0,1 0 0,-1 0 0,1-1 0,-1 0 0,1-1 0,18 0 0,-26-1 0,0 0 0,0 0 0,0-1 0,0 1 0,0-1 0,0 1 0,0-1 0,0 0 0,-1 0 0,1 0 0,0 1 0,-1-2 0,1 1 0,-1 0 0,1 0 0,-1 0 0,1-1 0,-1 1 0,0-1 0,2-2 0,-1 0 0,0 0 0,0 0 0,0 0 0,-1 0 0,0 0 0,0-1 0,0 1 0,1-8 0,-2-4 0,0 0 0,-1 1 0,0-1 0,-5-17 0,0 6 0,-2 1 0,0 0 0,-2 1 0,-1 0 0,-1 1 0,-1 0 0,-16-22 0,-7-16 0,2-1 0,-39-104 0,39 85 0,26 59 0,0 1 0,2-2 0,1 1 0,0-1 0,2 0 0,1 1 0,1-33 0,0 55 0,1-1 0,0 0 0,0 1 0,0-1 0,0 0 0,0 0 0,0 1 0,0-1 0,0 0 0,1 0 0,-1 1 0,1-1 0,-1 0 0,1 1 0,0-1 0,0 1 0,0-1 0,-1 1 0,1-1 0,1 1 0,-1 0 0,0-1 0,3-1 0,-2 3 0,0 0 0,0 0 0,0 0 0,1 0 0,-1 0 0,0 1 0,0-1 0,0 1 0,0-1 0,0 1 0,0 0 0,0 0 0,0 0 0,0 0 0,0 0 0,0 1 0,-1-1 0,1 0 0,2 3 0,232 191 0,-48-37 0,-177-150 0,-8-7 0,1 1 0,-1 0 0,0 0 0,0 0 0,0 1 0,0-1 0,-1 1 0,1 0 0,-1 0 0,0-1 0,1 1 0,1 5 0,-9-10 0,-1-1 0,1 1 0,0-1 0,0 0 0,-4-4 0,-47-38 0,3-3 0,2-3 0,-59-74 0,108 123 0,-1-1 0,1 1 0,0-1 0,1 0 0,-1 1 0,0-1 0,1 0 0,0 0 0,-1 0 0,1 0 0,0-1 0,1 1 0,-2-5 0,2 8 0,1-1 0,-1 0 0,0 0 0,0 0 0,0 0 0,1 0 0,-1 1 0,0-1 0,1 0 0,-1 0 0,1 1 0,-1-1 0,1 0 0,-1 0 0,1 1 0,0-1 0,-1 1 0,1-1 0,1 0 0,0-1 0,1 1 0,-1 0 0,1 0 0,-1 0 0,1 0 0,-1 0 0,1 1 0,5-1 0,19-1 0,0 1 0,-1 1 0,1 1 0,37 7 0,110 31 0,10 1 0,2-26 0,-324-14 0,39 0 0,-135-15 0,195 8 0,-76-20 0,36 5 0,72 21 0,0 0 0,1 0 0,-1 0 0,0 1 0,1 0 0,-1 0 0,0 1 0,1 0 0,-14 3 0,18-3 0,0 1 0,0-1 0,0 1 0,0-1 0,0 1 0,0 0 0,0 0 0,0 0 0,1 0 0,-1 0 0,1 0 0,0 0 0,0 0 0,-1 1 0,1-1 0,1 0 0,-1 1 0,0-1 0,0 1 0,1-1 0,0 1 0,-1 4 0,0 9 0,1 0 0,1 24 0,0-20 0,1 10 0,0 1 0,2-1 0,1 0 0,2 0 0,0 0 0,2-1 0,2 0 0,0-1 0,16 27 0,14 14 0,3-2 0,2-1 0,69 72 0,-114-137 0,0 0 0,0 0 0,1 0 0,-1 1 0,0-1 0,0 0 0,0 1 0,-1-1 0,1 1 0,0-1 0,0 1 0,-1-1 0,1 1 0,-1-1 0,0 1 0,1 0 0,-1 2 0,0-3 0,-1-1 0,1 1 0,-1-1 0,1 1 0,-1-1 0,1 0 0,-1 1 0,1-1 0,-1 1 0,0-1 0,1 0 0,-1 0 0,0 1 0,1-1 0,-1 0 0,0 0 0,1 0 0,-1 0 0,0 0 0,1 0 0,-1 0 0,0 0 0,0 0 0,1 0 0,-1 0 0,0 0 0,0-1 0,-9-1 0,0 0 0,0-1 0,0 0 0,-15-8 0,-24-15 0,-90-62 0,113 68 0,1-1 0,1-2 0,0 0 0,-35-46 0,-43-61 0,176 245 0,82 113 0,-141-212 0,26 24 0,10 9 0,-44-36 0,-18-17 0,-18-15 0,-11-13 0,2-2 0,1-1 0,1-2 0,3-2 0,1-1 0,2-1 0,2-2 0,1 0 0,3-2 0,1-1 0,-18-55 0,28 65 0,2-1 0,2-1 0,1 1 0,2-1 0,1-1 0,1-48 0,5 64 0,0 35 0,0 36 0,1-6 0,3-1 0,1 0 0,2 0 0,1-1 0,3 0 0,1 0 0,2-1 0,1-1 0,3-1 0,24 40 0,-24-47 0,1 0 0,2-2 0,0 0 0,2-1 0,44 38 0,-54-55 0,0-1 0,28 14 0,14 8 0,-10 4 0,-1 3 0,70 75 0,-81-77 0,3 7 0,-28-31 0,0-2 0,0 1 0,1-1 0,17 14 0,155 104 0,-160-114 0,-17-12 0,-1 0 0,0 1 0,1-1 0,-1 1 0,0 1 0,-1-1 0,1 0 0,0 1 0,-1 0 0,0-1 0,0 1 0,3 5 0,-6-8 0,0 0 0,0 0 0,1 0 0,-1 0 0,0 0 0,0 0 0,0 0 0,0 0 0,0 0 0,0 0 0,-1 0 0,1 0 0,0 0 0,0-1 0,-1 1 0,1 0 0,0 0 0,-1 0 0,1 0 0,-1 0 0,1 0 0,-1-1 0,0 1 0,1 0 0,-1-1 0,0 1 0,1 0 0,-1-1 0,0 1 0,0-1 0,0 1 0,0-1 0,1 1 0,-1-1 0,0 0 0,0 1 0,0-1 0,0 0 0,0 0 0,-1 1 0,-4 0 0,0 1 0,0-1 0,0-1 0,0 1 0,-7-1 0,2 0 0,1-2 0,-1 1 0,1-1 0,0-1 0,0 0 0,0 0 0,-12-6 0,-3-4 0,-31-22 0,-12-7 0,-141-73 0,179 95 0,1-2 0,0-1 0,2-1 0,-46-52 0,5 5 0,39 44 0,2-1 0,1-1 0,-43-65 0,65 88 0,1-1 0,0 1 0,0 0 0,1-1 0,-1 0 0,2 1 0,-1-1 0,0-8 0,1 13 0,1 1 0,0-1 0,0 0 0,1 1 0,-1-1 0,0 1 0,0-1 0,1 1 0,-1-1 0,1 1 0,-1 0 0,1-1 0,0 1 0,-1 0 0,1-1 0,0 1 0,2-2 0,-2 2 0,1 0 0,-1 0 0,1 0 0,0 0 0,-1 0 0,1 1 0,0-1 0,0 0 0,0 1 0,-1-1 0,1 1 0,0 0 0,0 0 0,0 0 0,0 0 0,0 0 0,3 1 0,14 1 0,-1 1 0,0 1 0,0 1 0,0 1 0,0 0 0,20 11 0,98 61 0,-55-29 0,-44-25 0,-30-18 0,2 0 0,-1-1 0,1 0 0,-1 0 0,1-1 0,1 0 0,14 4 0,-23-8 0,-1 0 0,0 0 0,1 0 0,-1 0 0,0 0 0,1 0 0,-1 0 0,0 0 0,1 0 0,-1 0 0,1 0 0,-1 0 0,0 0 0,1 0 0,-1 0 0,0-1 0,1 1 0,-1 0 0,0 0 0,0-1 0,1 1 0,-1 0 0,0 0 0,0-1 0,1 1 0,-1 0 0,0 0 0,0-1 0,0 1 0,1 0 0,-1-1 0,0 1 0,0-1 0,1-17 0,-12-25 0,10 38 0,-19-52 0,-34-72 0,33 84 0,2 1 0,2-2 0,-15-61 0,28 88 0,-6-22 0,10 40 0,-1-1 0,1 1 0,0-1 0,0 0 0,0 1 0,0-1 0,0 1 0,0-1 0,0 1 0,0-1 0,1 0 0,-1 1 0,1-1 0,-1 1 0,1-1 0,-1 1 0,3-3 0,-2 3 0,0 1 0,0-1 0,0 1 0,0-1 0,0 1 0,0 0 0,0-1 0,0 1 0,0 0 0,0 0 0,0 0 0,0 0 0,0 0 0,0 0 0,0 0 0,0 0 0,1 0 0,-1 1 0,0-1 0,0 0 0,0 1 0,0-1 0,0 1 0,0-1 0,0 1 0,-1-1 0,2 2 0,25 18 0,-26-20 0,49 52 0,-33-33 0,29 26 0,-41-41 0,0 0 0,0 0 0,1 0 0,-1-1 0,1 0 0,0 0 0,0 0 0,0-1 0,0 0 0,12 2 0,-16-3 0,1-1 0,-1 1 0,0-1 0,1 0 0,-1 0 0,0 0 0,1-1 0,-1 1 0,0 0 0,0-1 0,1 0 0,-1 1 0,0-1 0,0 0 0,0 0 0,0 0 0,0 0 0,0-1 0,0 1 0,0 0 0,2-3 0,-1-1 0,1 0 0,-1 0 0,0 0 0,0 0 0,-1 0 0,4-9 0,9-19 0,-14 32 0,0 1 0,0-1 0,0 0 0,0 1 0,0-1 0,0 1 0,0 0 0,0-1 0,0 1 0,0 0 0,0 0 0,0-1 0,0 1 0,0 0 0,0 0 0,1 0 0,-1 0 0,0 1 0,0-1 0,0 0 0,0 0 0,0 1 0,0-1 0,0 0 0,0 1 0,0-1 0,0 1 0,0-1 0,0 1 0,0 0 0,18 5 0,-5-6 0,0-1 0,0-1 0,0-1 0,0 0 0,-1 0 0,0-2 0,1 0 0,-1 0 0,-1-1 0,15-9 0,39-15 0,-33 25 0,-31 5 0,1 1 0,-1-1 0,0 0 0,1 0 0,-1-1 0,1 1 0,-1 0 0,0-1 0,1 0 0,-1 1 0,0-1 0,1 0 0,-1 0 0,0 0 0,0-1 0,0 1 0,0 0 0,0-1 0,0 1 0,0-1 0,-1 0 0,3-2 0,3-11 0,1-1 0,0 1 0,18-26 0,-23 38 0,0-1 0,1 0 0,-1 1 0,1-1 0,-1 1 0,1 0 0,0 1 0,1-1 0,-1 0 0,0 1 0,1 0 0,-1 0 0,1 1 0,7-3 0,-4 3 0,8-2 0,0 0 0,-1 0 0,0-2 0,0 0 0,0 0 0,16-10 0,-30 15 0,-1 0 0,0-1 0,0 1 0,1 0 0,-1 0 0,0 0 0,0 0 0,1 0 0,-1 0 0,0-1 0,0 1 0,0 0 0,1 0 0,-1 0 0,0-1 0,0 1 0,0 0 0,0 0 0,0-1 0,0 1 0,1 0 0,-1 0 0,0-1 0,0 1 0,0 0 0,0 0 0,0-1 0,0 1 0,0 0 0,0 0 0,0-1 0,0 1 0,0 0 0,0 0 0,0-1 0,0 1 0,-1 0 0,1 0 0,0-1 0,0 1 0,0 0 0,0 0 0,-1-1 0,-13-7 0,-21 0 0,-57 1 0,-130 7 0,87 3 0,-186-3 0,483 12 0,-15 0 0,255-12 0,-411 1 0,0 0 0,1 0 0,-1 0 0,1 1 0,-1 1 0,1-1 0,0 1 0,0 1 0,0 0 0,0 0 0,1 0 0,-1 1 0,1 0 0,0 0 0,1 1 0,-1 0 0,1 0 0,0 1 0,1-1 0,-1 1 0,1 1 0,1-1 0,-1 1 0,1-1 0,1 1 0,0 0 0,0 1 0,0-1 0,1 0 0,0 1 0,-1 16 0,2-9 0,1 0 0,1 0 0,0 0 0,1 0 0,1 0 0,0 0 0,1 0 0,9 19 0,-1 11 0,-11-38 0,1 0 0,0-1 0,1 1 0,-1 0 0,1-1 0,7 12 0,-10-19 0,0 0 0,0 0 0,0 1 0,0-1 0,0 0 0,0 0 0,0 0 0,0 0 0,0 0 0,0 0 0,1 0 0,-1 0 0,0 0 0,0 0 0,0 0 0,0 1 0,0-1 0,0 0 0,0 0 0,0 0 0,1 0 0,-1 0 0,0 0 0,0 0 0,0 0 0,0 0 0,0 0 0,0 0 0,0 0 0,1 0 0,-1 0 0,0 0 0,0 0 0,0 0 0,0 0 0,0 0 0,0 0 0,0 0 0,0-1 0,1 1 0,-1 0 0,0 0 0,0 0 0,0 0 0,0 0 0,0 0 0,0 0 0,0 0 0,0 0 0,0 0 0,0-1 0,0 1 0,1 0 0,-1 0 0,3-10 0,0-11 0,2-15 0,16-64 0,2-8 0,-21 99 0,0 0 0,0 0 0,1 0 0,0 0 0,1 1 0,0 0 0,0-1 0,1 1 0,0 1 0,0-1 0,1 1 0,0 0 0,0 0 0,1 1 0,13-11 0,-129 85 0,101-62 0,1 0 0,-1 1 0,1 0 0,0 1 0,1-1 0,0 1 0,0 1 0,1-1 0,0 1 0,0 0 0,1 0 0,-4 14 0,3-5 0,1 1 0,1 0 0,1 0 0,1 0 0,1 31 0,4 158 0,-2-197 0,0 0 0,1 1 0,0-1 0,1 0 0,0 0 0,1-1 0,7 12 0,-6-10 0,0 0 0,0 0 0,-2 1 0,1-1 0,3 20 0,-5-15 0,1 0 0,0-1 0,2 0 0,13 30 0,39 58 0,-39-73 0,-4-8 0,2 0 0,1-1 0,0-1 0,2-1 0,29 24 0,-31-28 0,166 139 0,-143-128 0,2-2 0,49 22 0,-46-25 0,76 50 0,-106-61 0,1-2 0,0 0 0,1-1 0,0-1 0,0-1 0,23 5 0,31 12 0,-71-23 0,0 0 0,0 0 0,-1 0 0,1 1 0,0-1 0,0 0 0,0 0 0,-1 1 0,1-1 0,0 1 0,-1-1 0,1 0 0,0 1 0,-1-1 0,1 1 0,-1 0 0,1-1 0,0 1 0,-1-1 0,0 1 0,1 0 0,0 0 0,-14 5 0,-35-2 0,46-4 0,-30 1 0,0-2 0,0-1 0,0-1 0,0-2 0,0-1 0,-45-16 0,47 12 0,13 6 0,0-1 0,0-2 0,1 1 0,0-2 0,0 0 0,1-1 0,-25-18 0,0-4 0,-1 2 0,-2 1 0,0 3 0,-91-39 0,-89-34 0,162 71 0,-59-35 0,-24-13 0,67 35 0,50 25 0,-59-25 0,73 35 0,0-1 0,0-1 0,1 0 0,0 0 0,0-1 0,-21-19 0,-58-68 0,48 47 0,24 26 0,2-2 0,1 0 0,1 0 0,1-2 0,-11-28 0,8 21 0,-26-58 0,-45-135 0,72 157 0,14 52 0,-2 1 0,0 0 0,-9-24 0,1 13 0,6 15 0,1 1 0,0-1 0,1 1 0,-3-15 0,8 11 0,8 17 0,15 22 0,-19-18 0,34 40 0,-2 2 0,-3 1 0,-1 2 0,43 92 0,-23-10 0,-40-95 0,1-2 0,33 62 0,-29-68 0,-7-10 0,1 0 0,1-1 0,0-1 0,31 32 0,11-1 0,2-3 0,2-3 0,2-2 0,84 43 0,-113-66 0,-2 2 0,34 27 0,-36-25 0,1-1 0,50 27 0,-20-18 0,263 118 0,-386-144 0,33-4 0,-101-7 0,114 5 0,1-2 0,0 0 0,0 0 0,0-2 0,-26-12 0,11-1 0,1-1 0,0-2 0,2-2 0,-35-34 0,47 43 0,-6-8 0,1-1 0,1-1 0,1-1 0,-31-54 0,-51-123 0,75 145 0,12 26 0,-18-61 0,29 77 0,0 0 0,1 0 0,1 0 0,0 0 0,1-1 0,2-18 0,-1 34 0,0 0 0,0 0 0,0 0 0,0 0 0,0 0 0,0 0 0,1 0 0,-1 0 0,0 0 0,0 0 0,1 0 0,-1 1 0,1-1 0,-1 0 0,1 0 0,-1 0 0,1 0 0,-1 1 0,1-1 0,0 0 0,-1 1 0,1-1 0,0 0 0,0 1 0,-1-1 0,1 1 0,0-1 0,1 1 0,0-1 0,0 1 0,0 0 0,0 0 0,0 1 0,-1-1 0,1 0 0,0 1 0,0-1 0,0 1 0,-1-1 0,1 1 0,0 0 0,2 2 0,8 4 0,0 1 0,-1 1 0,11 10 0,-18-16 0,38 39 0,-28-27 0,1 0 0,21 16 0,-35-31 0,-1 1 0,1-1 0,-1 1 0,1-1 0,-1 0 0,1 1 0,-1-1 0,1 0 0,-1 1 0,1-1 0,0 0 0,-1 0 0,1 0 0,-1 0 0,1 1 0,0-1 0,-1 0 0,1 0 0,-1 0 0,1 0 0,0 0 0,-1 0 0,1-1 0,-1 1 0,1 0 0,0 0 0,-1 0 0,1 0 0,-1-1 0,1 1 0,-1 0 0,1-1 0,-1 1 0,2-1 0,-1-1 0,0 1 0,0-1 0,0 0 0,0 0 0,-1 0 0,1 0 0,0 0 0,-1 0 0,1 0 0,-1 0 0,0-2 0,0-55 0,0 58 0,-1-2 0,1-10 0,-1 1 0,0-1 0,-1 1 0,-1 0 0,0 0 0,-1 0 0,-6-16 0,10 27 0,-1 1 0,1-1 0,0 1 0,0-1 0,0 1 0,-1 0 0,1-1 0,0 1 0,0-1 0,-1 1 0,1 0 0,0-1 0,-1 1 0,1 0 0,0-1 0,-1 1 0,1 0 0,-1-1 0,1 1 0,0 0 0,-1 0 0,1 0 0,-1 0 0,0-1 0,-4 10 0,3 21 0,5-7 0,1-1 0,1 1 0,0-1 0,10 22 0,41 89 0,-24-62 0,-23-53 0,-9-18 0,0 0 0,0 0 0,0 0 0,0 0 0,0 0 0,0 0 0,0 0 0,0 0 0,0 0 0,0 0 0,0 0 0,0 0 0,0 0 0,0-1 0,0 1 0,1 0 0,-1 0 0,0 0 0,0 0 0,0 0 0,0 0 0,0 0 0,0 0 0,0 0 0,0 0 0,0 0 0,0 0 0,0 0 0,1 0 0,-1 0 0,0 0 0,0 0 0,0 0 0,0 0 0,0 0 0,0 0 0,0 0 0,0 0 0,0 0 0,0 0 0,0 0 0,1 0 0,-1 0 0,0 0 0,0 0 0,0 0 0,0 1 0,0-1 0,0 0 0,0 0 0,0 0 0,0 0 0,0 0 0,0 0 0,0 0 0,0 0 0,0 0 0,0 0 0,0 0 0,0 0 0,0 0 0,0 1 0,0-1 0,0 0 0,0 0 0,0 0 0,-8-30 0,5 23 0,-1-1 0,0 1 0,-1 0 0,-7-10 0,12 17 0,0 1 0,0-1 0,0 0 0,0 0 0,0 0 0,0 1 0,0-1 0,0 0 0,0 0 0,-1 0 0,1 1 0,0-1 0,0 0 0,0 0 0,0 0 0,0 0 0,0 1 0,-1-1 0,1 0 0,0 0 0,0 0 0,0 0 0,0 0 0,-1 1 0,1-1 0,0 0 0,0 0 0,0 0 0,-1 0 0,1 0 0,0 0 0,0 0 0,-1 0 0,1 0 0,0 0 0,0 0 0,0 0 0,-1 0 0,1 0 0,0 0 0,0 0 0,-1 0 0,1 0 0,0 0 0,0 0 0,0 0 0,-1-1 0,1 1 0,0 0 0,6 21 0,7 4 0,1-1 0,0 0 0,24 27 0,-4-5 0,55 67 0,-41-56 0,-47-56 0,0 0 0,0 0 0,0 0 0,0 0 0,0 0 0,0 0 0,-1 0 0,1 0 0,0 0 0,-1 0 0,1 0 0,-1 1 0,1-1 0,-1 0 0,1 0 0,-1 1 0,0-1 0,0 0 0,0 1 0,0-1 0,0 0 0,0 0 0,0 1 0,0-1 0,-1 2 0,0-2 0,0-1 0,0 1 0,0 0 0,0 0 0,0-1 0,0 1 0,0-1 0,-1 1 0,1-1 0,0 1 0,0-1 0,-1 0 0,1 0 0,0 1 0,-1-1 0,1 0 0,0 0 0,-1 0 0,-1-1 0,-7 0 0,-1 0 0,0-1 0,1-1 0,-18-5 0,8-3 0,0 1 0,1-2 0,0-1 0,1 0 0,1-1 0,0-1 0,1-1 0,-26-32 0,-7-16 0,-43-76 0,76 114 0,-171-270 0,180 283-114,1 0 1,0 0-1,1 0 0,0-1 0,1 1 1,1-1-1,0 0 0,1-1 0,0 1 1,1 0-1,2-28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2:57.71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3 24575,'141'-2'0,"151"4"0,-158 21 0,-126-23 0,1 1 0,0 0 0,-1 0 0,1 1 0,-1 1 0,1-1 0,-1 1 0,0 0 0,0 1 0,0 0 0,-1 1 0,9 5 0,-10-5 0,-1 1 0,1-1 0,-1 1 0,0 0 0,-1 1 0,1-1 0,-1 1 0,0 0 0,-1 0 0,0 0 0,0 0 0,0 1 0,2 13 0,20 82-1365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31.6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50 943 24575,'1'-5'0,"0"-1"0,1 1 0,0 0 0,0 0 0,0 0 0,0 0 0,1 0 0,0 0 0,0 1 0,0-1 0,1 1 0,0 0 0,8-8 0,11-15 0,121-153 0,17-32 0,-132 175 0,1 1 0,2 1 0,1 2 0,38-30 0,-46 45 0,1 2 0,1 1 0,0 1 0,1 1 0,0 1 0,54-14 0,30 5 0,0 0 0,-33 5 0,-54 13 0,45-14 0,-42 10 0,0 0 0,0 2 0,1 1 0,46 0 0,-36 2 0,41-9 0,-55 6 0,40-2 0,40 7 0,-172 0 0,-1 2 0,1 4 0,-92 18 0,-40 36 0,-28 6 0,211-63 0,-2 0 0,-1 1 0,1 0 0,0 1 0,0 1 0,1 1 0,0 1 0,0 0 0,-22 15 0,-65 50 0,-22 16 0,91-62 0,21-17 0,0 1 0,0 1 0,1 0 0,0 1 0,-15 20 0,-99 172 0,96-150 0,10-12 0,17-32 0,-1 0 0,0-1 0,-10 15 0,-11 22 0,23-39 0,-1 0 0,0 0 0,-1 0 0,0 0 0,0-1 0,-1 0 0,-7 8 0,13-15 0,0 0 0,0 0 0,0 1 0,0-1 0,-1 0 0,1 0 0,0 0 0,0 1 0,0-1 0,-1 0 0,1 0 0,0 0 0,0 0 0,-1 0 0,1 1 0,0-1 0,0 0 0,-1 0 0,1 0 0,0 0 0,0 0 0,-1 0 0,1 0 0,0 0 0,-1 0 0,1 0 0,0 0 0,0 0 0,-1 0 0,1 0 0,0 0 0,0 0 0,-1 0 0,1-1 0,0 1 0,0 0 0,-1 0 0,1 0 0,0 0 0,0 0 0,-1-1 0,1 1 0,0 0 0,0 0 0,0 0 0,0-1 0,-1 1 0,1 0 0,0 0 0,0-1 0,0 1 0,0-1 0,0-15 0,16-19 0,0 0 0,3 2 0,1 0 0,33-42 0,-50 71 0,11-14 0,27-27 0,2-1 0,-28 27 0,21-39 0,-25 38 0,1 0 0,22-26 0,22-17 0,-51 51 0,-13 13 0,-24 15 0,21-9 0,-49 21 0,2 3 0,-55 40 0,97-57 0,1 0 0,0 1 0,2 1 0,-1 0 0,-12 22 0,15-22 0,0 0 0,1 0 0,1 0 0,1 1 0,0 1 0,1 0 0,1 0 0,1 0 0,0 0 0,1 1 0,1 0 0,1 0 0,0 29 0,1-26 0,-1 0 0,-2-1 0,0 0 0,-8 24 0,6-23 0,0 1 0,2-1 0,-4 39 0,12 87 0,-2-128 0,1-1 0,1 0 0,1 0 0,1 0 0,13 29 0,-6-22 0,0-1 0,3-1 0,0 0 0,1-1 0,1-1 0,22 21 0,16 9 0,66 47 0,47 41 0,110 68 0,-238-176 0,39 39 0,-43-37 0,52 38 0,66 38 0,-108-78 0,0-3 0,94 41 0,-77-49-1365,-39-16-5461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48.4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1 24575,'-1'0'0,"0"0"0,0 1 0,1-1 0,-1 0 0,0 1 0,0-1 0,0 1 0,0-1 0,0 1 0,0-1 0,1 1 0,-1 0 0,0 0 0,0-1 0,1 1 0,-1 0 0,0 0 0,1 0 0,-1 0 0,1-1 0,-1 1 0,1 0 0,0 0 0,-1 0 0,1 0 0,0 0 0,0 0 0,0 0 0,0 0 0,0 0 0,0 0 0,0 0 0,0 0 0,0 2 0,5 36 0,1-20 0,1 1 0,1-1 0,1-1 0,1 1 0,0-2 0,23 29 0,5 0 0,45 40 0,-68-71 0,4 4 0,0 2 0,-2 0 0,0 2 0,-2 0 0,0 0 0,18 42 0,-26-44 0,0 0 0,4 28 0,-7-27 0,15 43 0,-10-38 0,-1 1 0,-1 0 0,-2 1 0,-1-1 0,-1 1 0,-1 0 0,-4 46 0,0-357 0,-2 244 0,-2 0 0,-2 1 0,-1-1 0,-2 1 0,-2 1 0,-32-66 0,29 75 45,-1 0-1,-33-41 1,-17-25-1544,49 62-5327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06.09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24575,'43'0'0,"0"3"0,77 13 0,-95-10 0,0 0 0,-1 2 0,0 1 0,0 1 0,-1 1 0,23 14 0,-30-15 0,-1 0 0,0 1 0,0 1 0,-1 0 0,21 25 0,-28-28 0,0 0 0,-1 1 0,-1 0 0,1 0 0,-1 0 0,-1 1 0,0 0 0,0 0 0,-1 0 0,2 17 0,-3-18 0,-1-6 0,0 0 0,0 1 0,-1-1 0,1 1 0,-1-1 0,0 1 0,0-1 0,-1 1 0,1-1 0,-1 0 0,0 1 0,-1 4 0,1-9 0,1 0 0,0 0 0,0 0 0,0 0 0,0 0 0,0 0 0,0 0 0,0 1 0,0-1 0,0 0 0,0 0 0,0 0 0,-1 0 0,1 0 0,0 0 0,0 0 0,0 0 0,0 0 0,0 0 0,0 0 0,0 1 0,-1-1 0,1 0 0,0 0 0,0 0 0,0 0 0,0 0 0,0 0 0,-1 0 0,1 0 0,0 0 0,0 0 0,0 0 0,0 0 0,0-1 0,0 1 0,-1 0 0,1 0 0,0 0 0,0 0 0,0 0 0,0 0 0,0 0 0,0 0 0,0 0 0,-1 0 0,1-1 0,-5-8 0,-1-11 0,6 19 0,-6-21 0,-1 1 0,-1 0 0,-1 0 0,-13-23 0,-3-6 0,19 36 0,0 1 0,-1 0 0,-1 0 0,0 1 0,0-1 0,-1 2 0,-14-14 0,16 18 0,-41-32 0,45 37 0,1 0 0,-1 0 0,0 1 0,0-1 0,0 1 0,0 0 0,-1 0 0,1 0 0,0 0 0,0 0 0,-1 1 0,1-1 0,0 1 0,-1 0 0,-4 1 0,6-1 0,0 1 0,1 0 0,-1 0 0,0 0 0,1 0 0,-1 0 0,1 0 0,-1 0 0,1 0 0,0 0 0,-1 1 0,1-1 0,0 1 0,0-1 0,0 1 0,0-1 0,0 1 0,0 0 0,1-1 0,-1 1 0,0 0 0,1 0 0,-1 0 0,1-1 0,0 1 0,-1 3 0,0 7 0,0 0 0,2 23 0,0-24 0,1 36 0,3 0 0,1 0 0,3-1 0,24 74 0,-23-75 23,-8-36-221,0 0 0,0 0-1,0 0 1,1 0 0,1 0-1,5 10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08.72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2 24575,'97'-1'0,"104"3"0,-119 9 0,5 1 0,-67-11 0,10-1 0,0 2 0,-1 1 0,0 1 0,45 13 0,177 43 0,-122-33 0,-111-22 0,0 1 0,0 1 0,17 9 0,-20-8 0,1-1 0,0-1 0,0 0 0,20 4 0,-7-4 0,0 2 0,42 18 0,-39-13 0,51 12 0,-34-15 0,-1 2 0,0 3 0,84 37 0,-65-26 0,-49-20 0,0 0 0,19 11 0,14 13 0,-2 2 0,0 3 0,-3 2 0,61 60 0,-63-52 0,46 61 0,-74-83 0,-2 2 0,-1 0 0,0 0 0,9 33 0,-5-15 0,-3-9-1365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11.4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 24575,'180'-2'0,"194"5"0,-336 0 0,73 17 0,-72-12 0,64 7 0,-52-13 0,-20-2 0,0 2 0,0 1 0,0 2 0,34 9 0,-37-7 0,1-1 0,46 3 0,-67-8 0,6 1 0,-1 1 0,0 1 0,23 8 0,-22-6 0,-1-2 0,2 0 0,17 3 0,42-2 0,-56-6 0,0 2 0,0 0 0,-1 1 0,1 1 0,23 8 0,-5 1 0,-1 1 0,-1 2 0,0 2 0,-1 1 0,52 39 0,-46-28 0,-8-6 0,41 40 0,-64-55 0,0 1 0,-1-1 0,0 2 0,0-1 0,-1 1 0,0 0 0,-1 0 0,0 0 0,5 17 0,-3 6 0,-1 0 0,4 59 0,-8-62 0,0-20 0,0 0 0,1 0 0,0-1 0,0 1 0,7 13 0,10 30 0,-11-16 0,-3 1 0,0-1 0,0 71 0,-7-78-1365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17.9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81 24575,'0'-1'0,"1"0"0,-1 0 0,1 0 0,-1 0 0,1 0 0,-1 0 0,1 1 0,-1-1 0,1 0 0,0 0 0,-1 1 0,1-1 0,0 0 0,0 1 0,0-1 0,0 1 0,-1-1 0,1 1 0,0-1 0,0 1 0,0 0 0,0-1 0,0 1 0,0 0 0,0 0 0,2 0 0,32-5 0,-30 5 0,42-2 0,0 2 0,0 2 0,49 9 0,-73-8 0,1 0 0,-2 1 0,1 2 0,0 0 0,32 15 0,-25-7 0,-3-2 0,-1 1 0,49 33 0,-75-46 0,0 0 0,1 0 0,-1 0 0,0 0 0,0 0 0,0 0 0,0 0 0,1 0 0,-1 0 0,0 0 0,0 1 0,0-1 0,0 0 0,1 0 0,-1 0 0,0 0 0,0 0 0,0 0 0,0 1 0,0-1 0,0 0 0,0 0 0,1 0 0,-1 0 0,0 1 0,0-1 0,0 0 0,0 0 0,0 0 0,0 1 0,0-1 0,0 0 0,0 0 0,0 0 0,0 1 0,0-1 0,0 0 0,0 0 0,0 0 0,0 0 0,0 1 0,0-1 0,-1 0 0,1 0 0,0 0 0,0 0 0,0 1 0,0-1 0,0 0 0,0 0 0,0 0 0,-1 0 0,1 0 0,0 1 0,0-1 0,0 0 0,0 0 0,-1 0 0,-17 3 0,-24-7 0,5-5 0,-43-17 0,42 12 0,-40-8 0,51 15 0,-1-2 0,2-1 0,-37-19 0,-11-4 0,55 25 0,0 0 0,0-1 0,-17-13 0,66 38 0,2-2 0,0-2 0,37 10 0,-57-18 0,-8-2 0,0 0 0,1-1 0,-1 0 0,0 0 0,1 0 0,-1 0 0,1-1 0,5 0 0,-9 0 0,-1 0 0,0 0 0,0 0 0,0 0 0,0 0 0,1 0 0,-1 0 0,0 0 0,0 0 0,0 0 0,0 0 0,0 0 0,1 0 0,-1-1 0,0 1 0,0 0 0,0 0 0,0 0 0,0 0 0,0 0 0,1 0 0,-1 0 0,0-1 0,0 1 0,0 0 0,0 0 0,0 0 0,0 0 0,0-1 0,0 1 0,0 0 0,0 0 0,0 0 0,0 0 0,0 0 0,0-1 0,0 1 0,0 0 0,0 0 0,0 0 0,0 0 0,0-1 0,0 1 0,-6-10 0,-11-7 0,16 16 0,-37-28 0,35 27 0,0 0 0,0 1 0,1-1 0,-1 1 0,-1-1 0,1 1 0,0 0 0,0 1 0,0-1 0,0 0 0,-1 1 0,-4-1 0,8 2 0,-1-1 0,1 0 0,0 0 0,-1 0 0,1 0 0,0 0 0,0 0 0,-1 1 0,1-1 0,0 0 0,-1 0 0,1 0 0,0 1 0,0-1 0,0 0 0,-1 0 0,1 1 0,0-1 0,0 0 0,0 0 0,-1 1 0,1-1 0,0 0 0,0 1 0,0-1 0,0 0 0,0 1 0,0-1 0,0 0 0,0 0 0,0 1 0,0-1 0,0 0 0,0 1 0,0-1 0,0 0 0,0 1 0,0-1 0,0 0 0,0 1 0,0-1 0,1 0 0,-1 1 0,8 18 0,-4-11 0,-3-5 0,1 1 0,-2-1 0,1 0 0,0 1 0,-1-1 0,1 1 0,-1-1 0,0 1 0,0-1 0,0 0 0,-1 1 0,1-1 0,-1 1 0,0-1 0,0 0 0,-3 7 0,0-2 0,-1 1 0,-1-1 0,1 0 0,-12 12 0,16-19 0,1-1 0,-1 1 0,0-1 0,1 1 0,-1 0 0,1-1 0,-1 1 0,1 0 0,-1-1 0,1 1 0,0 0 0,-1 0 0,1-1 0,0 1 0,-1 0 0,1 0 0,0 0 0,0-1 0,0 1 0,0 0 0,0 0 0,0 0 0,0 0 0,0-1 0,0 1 0,0 0 0,1 0 0,-1 0 0,0-1 0,0 1 0,1 0 0,-1 0 0,1-1 0,-1 1 0,0 0 0,1-1 0,-1 1 0,1 0 0,0-1 0,-1 1 0,1-1 0,-1 1 0,1-1 0,0 1 0,0-1 0,-1 1 0,1-1 0,0 0 0,0 1 0,-1-1 0,1 0 0,2 1 0,6 2 0,1-1 0,0 0 0,16 2 0,-12-2 0,138 16 0,-16-3 0,-61-7 0,1-4 0,84-6 0,-41 0 0,-80 1 0,-23 0 0,0 0 0,1 2 0,-1-1 0,0 2 0,0 0 0,0 1 0,-1 1 0,18 6 0,92 38 0,-125-48 0,1 0 0,0 0 0,-1 0 0,1 1 0,0-1 0,-1 0 0,1 1 0,0-1 0,-1 1 0,1-1 0,-1 1 0,1-1 0,-1 1 0,1-1 0,-1 1 0,1-1 0,-1 1 0,1 0 0,-1-1 0,1 2 0,-12 2 0,-29-5 0,37 1 0,-20-1 0,0 0 0,0-2 0,0-1 0,0-1 0,1 0 0,-1-2 0,-30-13 0,-218-112 0,257 125 0,0 1 0,1-2 0,0 0 0,0-1 0,1 0 0,0-1 0,-13-13 0,24 23 0,1-1 0,0 1 0,-1 0 0,1-1 0,-1 1 0,1 0 0,-1-1 0,1 1 0,0 0 0,-1-1 0,1 1 0,0-1 0,0 1 0,-1-1 0,1 1 0,0-1 0,0 1 0,0-1 0,-1 1 0,1-1 0,0 1 0,0-1 0,0 0 0,0 1 0,0-1 0,0 1 0,0-1 0,0 1 0,0-1 0,0 1 0,1-1 0,-1 1 0,0-1 0,0 1 0,0-1 0,1 0 0,0 1 0,1-1 0,-1 1 0,1-1 0,-1 1 0,0 0 0,1-1 0,-1 1 0,1 0 0,-1 0 0,1 0 0,-1 0 0,3 1 0,48 10 0,222 97 0,-261-102 0,232 115 0,-195-95 0,-1 1 0,-1 3 0,-1 2 0,56 51 0,-87-69 0,-1 0 0,0 2 0,-1 0 0,19 29 0,39 77 0,-41-67 0,-6-10 0,-2 0 0,27 76 0,-45-98 0,-1 1 0,-1-1 0,0 1 0,-2 0 0,-1 0 0,-4 30 0,1 16 0,13 50 0,-6-93 0,-1 0 0,-2 0 0,0 1 0,-5 38 0,-5-16 0,6-46-28,1-10 97,1-11-1475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66 1 24575,'-4'4'0,"-1"6"0,0 4 0,1 9 0,1 3 0,-3 2 0,0 5 0,-3 3 0,-1 1 0,3-2 0,1-4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38.2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0 517 24575,'379'0'0,"-362"0"0,-1-2 0,1 0 0,0-1 0,-1 0 0,0-1 0,28-12 0,-8 0 0,58-35 0,110-70 0,-183 107 0,0 0 0,32-33 0,-11 11 0,71-67 0,-39 28 0,-74 75 0,1 0 0,-1 0 0,0 0 0,0 0 0,1 0 0,-1 0 0,0 0 0,0 0 0,1-1 0,-1 1 0,0 0 0,0 0 0,0 0 0,1 0 0,-1 0 0,0-1 0,0 1 0,0 0 0,0 0 0,1 0 0,-1-1 0,0 1 0,0 0 0,0 0 0,0-1 0,0 1 0,0 0 0,0 0 0,0-1 0,0 1 0,0 0 0,0 0 0,0-1 0,0 1 0,0 0 0,0 0 0,0-1 0,0 1 0,0 0 0,0 0 0,0-1 0,0 1 0,0 0 0,0 0 0,0 0 0,-1-1 0,-15 1 0,-42 13 0,36-7 0,-12 1 0,0 1 0,1 2 0,0 2 0,-48 23 0,-110 84 0,73-42 0,-61 29 0,161-93 0,-1 0 0,2 1 0,0 1 0,0 0 0,2 1 0,0 1 0,1 1 0,0 0 0,-15 28 0,23-30 0,0 0 0,1 0 0,0 0 0,2 1 0,0 0 0,0 0 0,1 19 0,1-21 0,0-14 0,1 0 0,0 1 0,0-1 0,-1 1 0,1-1 0,0 0 0,0 1 0,0-1 0,1 1 0,-1-1 0,0 0 0,0 1 0,1-1 0,-1 0 0,1 1 0,-1-1 0,1 0 0,0 0 0,-1 1 0,1-1 0,0 0 0,0 0 0,0 0 0,1 2 0,0-3 0,-1 0 0,1 0 0,-1 0 0,1 0 0,-1 0 0,0-1 0,1 1 0,-1 0 0,1-1 0,-1 1 0,0-1 0,1 1 0,-1-1 0,0 0 0,0 1 0,1-1 0,-1 0 0,0 0 0,0 0 0,0 0 0,0 0 0,0 0 0,0 0 0,1-2 0,11-11 0,25-27 0,2 2 0,66-50 0,66-42 0,-167 128 0,64-45 0,82-73 0,-110 83 0,3 2 0,94-60 0,-136 94 0,0 1 0,1 0 0,-1 0 0,0 0 0,0 1 0,1-1 0,-1 0 0,0 1 0,1-1 0,-1 1 0,5 0 0,-7 0 0,0 0 0,0 0 0,0 0 0,0 0 0,1 0 0,-1 0 0,0 0 0,0 0 0,0 0 0,0 0 0,1 0 0,-1 0 0,0 1 0,0-1 0,0 0 0,0 0 0,0 0 0,1 0 0,-1 0 0,0 0 0,0 0 0,0 1 0,0-1 0,0 0 0,0 0 0,0 0 0,0 0 0,1 0 0,-1 1 0,0-1 0,0 0 0,0 0 0,0 0 0,0 1 0,0-1 0,0 0 0,0 0 0,0 0 0,0 0 0,0 1 0,0-1 0,0 0 0,0 0 0,0 1 0,-13 12 0,-27 14 0,-1-2 0,-1-2 0,-86 34 0,22-10 0,92-39 0,0 1 0,1 0 0,-22 19 0,-4 3 0,13-12 0,-134 106 0,142-109 0,1 2 0,0-1 0,2 2 0,0 0 0,1 1 0,-15 29 0,21-33 0,2 0 0,0 0 0,1 1 0,0-1 0,2 1 0,-4 31 0,7 106 0,0-10 0,-1-134-273,0 0 0,-1-1 0,-1 1 0,-3 10 0,-4 6-6553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7:53:13.2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 24575,'0'0'0,"1"-1"0,-1 0 0,0 1 0,1-1 0,-1 0 0,1 1 0,-1-1 0,1 1 0,-1-1 0,1 1 0,-1-1 0,1 1 0,-1-1 0,1 1 0,0-1 0,-1 1 0,1 0 0,0 0 0,-1-1 0,1 1 0,0 0 0,0 0 0,-1 0 0,1-1 0,0 1 0,0 0 0,-1 0 0,1 0 0,0 0 0,0 0 0,0 1 0,31 1 0,-30-2 0,63 11 0,89 25 0,-26-3 0,-68-18 0,0 3 0,86 39 0,-123-49 0,1-1 0,-1-1 0,1-1 0,27 3 0,-27-5 0,1 1 0,-1 1 0,-1 1 0,28 11 0,-20-3 0,-7-3 0,-1 0 0,2-2 0,-1-1 0,1-1 0,0-1 0,28 3 0,-12-6 0,-21-3 0,0 2 0,0 0 0,-1 1 0,24 7 0,34 15 0,194 68 0,-223-76 0,86 19 0,-104-27 0,-1 1 0,46 22 0,-12-5 0,-15-6-455,-2 3 0,77 50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39.7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24575,'4'0'0,"9"0"0,6 0 0,13 0 0,16 0 0,4 0 0,6 0 0,4 0 0,-4 0 0,-8 0 0,-8 0 0,-4 0 0,-4 0 0,-4 0 0,-7 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43.3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24575,'16'0'0,"26"-1"0,-1 2 0,1 1 0,-1 3 0,72 16 0,-52-1 0,102 51 0,-132-54 0,-1 2 0,-1 1 0,-1 2 0,29 27 0,19 15 0,-42-37-341,0 3 0,-2 0-1,35 43 1,-51-52-6485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45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162 0 24575,'1'1'0,"1"-1"0,-1 1 0,1-1 0,0 1 0,-1 0 0,1 0 0,-1-1 0,0 1 0,1 0 0,-1 1 0,0-1 0,1 0 0,-1 0 0,0 0 0,0 1 0,0-1 0,0 1 0,0-1 0,0 1 0,-1-1 0,1 1 0,0 1 0,13 38 0,-9-7 0,-2 1 0,-1 1 0,-4 64 0,-1-19 0,5-22 0,0-37 0,-1 0 0,-1 0 0,-2 0 0,-6 37 0,-11-7 0,-2 8 0,14-42 0,0 0 0,0-1 0,-2-1 0,0 1 0,-1-1 0,-1-1 0,-16 19 0,27-33 0,-4 3-114,1 0 1,-1 1-1,0-2 0,0 1 0,0 0 1,-1-1-1,1 0 0,-1 0 0,1 0 1,-1-1-1,-7 3 0,-6 1-6712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3:59.3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86 945 24575,'0'1'0,"0"0"0,1 0 0,-1 0 0,1 0 0,-1 0 0,1 0 0,0 0 0,-1 0 0,1 0 0,0-1 0,0 1 0,0 0 0,0 0 0,-1-1 0,1 1 0,0 0 0,0-1 0,0 1 0,0-1 0,0 1 0,3 0 0,27 9 0,-26-8 0,21 4 0,0-1 0,0 0 0,51 0 0,80-10 0,-135 2 0,0-1 0,32-10 0,-104 11 0,-17 2 0,-50 2 0,160-7 0,5-2 0,68-1 0,-77 9 0,-29 0 0,-28 0 0,-310 1 0,543-1 0,-293 0 0,45 0 0,27 0 0,9 0 0,442 0 0,-436-1 0,0 0 0,-1-1 0,1 0 0,-1 0 0,0 0 0,0-1 0,13-7 0,-11 6 0,0 0 0,1 0 0,-1 1 0,16-3 0,-7 4 0,2 0 0,-35 1 0,-421 3 0,877-2 0,-424-2 0,0 0 0,-1-1 0,1-1 0,-1-1 0,1 0 0,-1-1 0,31-17 0,-27 13 0,-1 1 0,1 1 0,0 1 0,26-5 0,-210 17 0,144-3 0,5-1 0,1 1 0,-1 0 0,1 1 0,0 0 0,0 1 0,-15 6 0,28-10 0,0 0 0,-1 0 0,1 0 0,0 0 0,-1 0 0,1 0 0,0 0 0,-1 1 0,1-1 0,0 0 0,0 0 0,-1 0 0,1 1 0,0-1 0,0 0 0,-1 0 0,1 0 0,0 1 0,0-1 0,0 0 0,-1 1 0,1-1 0,0 0 0,0 0 0,0 1 0,0-1 0,0 0 0,0 1 0,0-1 0,-1 0 0,1 1 0,0-1 0,0 0 0,0 1 0,11 4 0,18-1 0,-8-3 0,-1 0 0,0-2 0,0 0 0,1-1 0,-1-1 0,-1-1 0,1 0 0,27-11 0,192-94 0,-211 94 0,0-1 0,-2-1 0,1-2 0,-2 0 0,44-45 0,0 1 0,79-79 0,-90 83 0,-46 46 0,-1 0 0,0-1 0,-1-1 0,0 1 0,8-20 0,33-82 0,-41 91 0,-9 23 0,0 0 0,0 0 0,-1 0 0,1 0 0,-1 0 0,1 0 0,-1-1 0,0 1 0,1 0 0,-1 0 0,0 0 0,0 0 0,-1 0 0,1 0 0,0-1 0,-1 1 0,1 0 0,-2-2 0,1 3 0,0 0 0,0-1 0,0 1 0,0 1 0,0-1 0,-1 0 0,1 0 0,0 0 0,0 0 0,-1 1 0,1-1 0,0 1 0,-1-1 0,1 1 0,-1-1 0,1 1 0,-1 0 0,1 0 0,-1 0 0,1 0 0,-1 0 0,1 0 0,-1 0 0,1 0 0,-1 1 0,-2 0 0,-7 2 0,-1 1 0,0 0 0,1 1 0,0 1 0,0 0 0,0 0 0,1 1 0,0 0 0,0 1 0,1 0 0,0 1 0,0 0 0,-8 11 0,10-8 0,0 1 0,1 0 0,1 0 0,-7 21 0,8-20 0,-1 0 0,0 0 0,-1-1 0,-12 20 0,-11 10 0,-2-2 0,-46 47 0,62-72 0,-2-1 0,0-1 0,0 0 0,-2-1 0,1-1 0,-2-1 0,-37 16 0,24-14 0,1 2 0,0 1 0,1 2 0,1 1 0,-43 35 0,47-35 0,0-1 0,-1-1 0,-39 18 0,-91 31 0,142-60 0,-24 10 0,-2-2 0,0-2 0,0-1 0,-1-3 0,-1-1 0,1-2 0,-50 0 0,78-5 0,0 0 0,1 1 0,-1 0 0,1 1 0,-1 1 0,1 0 0,-23 9 0,7-2 24,0-1 0,0-2 0,0 0 0,-47 3 0,-119-4-1509,170-7-5341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9:04:01.7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 24575,'0'3'0,"0"7"0,0 4 0,0 5 0,0 2 0,0 2 0,0 1 0,-4 1 0,3-9 0,1-10 0,9-6 0,7-4 0,5-9 0,2-6 0,6 0 0,2 0 0,-5 2-8191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1:51.1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 0 24524,'-134'1123'0,"398"-1523"0,-528 800 0,102-850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1:57.9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 1452 24575,'-17'2'0,"0"1"0,1 0 0,-1 1 0,1 0 0,0 2 0,0 0 0,1 0 0,-18 11 0,1-1 0,1-1 0,28-11 0,12-2 0,18-6 0,0 0 0,34-11 0,-2 0 0,432-89-544,28-7-39,-455 96 583,-44 11 0,-34 11 0,-505 175 1127,434-155-1127,2 4 0,1 4 0,-91 52 0,168-84 0,0 0 0,0 0 0,1 0 0,-1 1 0,1 0 0,-1 0 0,1 0 0,0 1 0,1-1 0,-1 1 0,-3 7 0,6-10 0,0 0 0,0 0 0,1 0 0,-1 0 0,0 1 0,1-1 0,0 0 0,0 0 0,-1 1 0,1-1 0,0 0 0,1 1 0,-1-1 0,0 0 0,1 0 0,-1 0 0,1 1 0,0-1 0,0 0 0,-1 0 0,2 0 0,-1 0 0,0 0 0,0 0 0,0 0 0,1-1 0,-1 1 0,1 0 0,0-1 0,-1 1 0,4 1 0,3 2 0,-1 0 0,1 0 0,0-1 0,1 0 0,-1 0 0,1-1 0,-1 0 0,1-1 0,0 0 0,10 1 0,17 1 0,43-1 0,-78-3 0,46-1 0,0-3 0,89-18 0,-75 11 0,671-104 0,-708 112 0,-9 0 0,0 1 0,1 1 0,-1 0 0,28 3 0,-41-2 0,0 1 0,0-1 0,-1 0 0,1 1 0,0-1 0,-1 1 0,1 0 0,0-1 0,-1 1 0,1 0 0,-1 0 0,0 0 0,1 0 0,1 2 0,-2-2 0,-1 0 0,1 0 0,-1 0 0,1-1 0,-1 1 0,0 0 0,1 0 0,-1 0 0,0 0 0,0 0 0,1 0 0,-1 0 0,0 0 0,0 0 0,0 0 0,0 0 0,-1 0 0,1 2 0,-2 2 0,0-1 0,0 1 0,0-1 0,0 1 0,-1-1 0,0 0 0,0 0 0,-7 7 0,-24 24 0,-2-2 0,-55 40 0,-91 51 0,156-107 0,-109 64 0,98-64 0,29-17 0,8-5 0,5-2 0,1 0 0,0 0 0,0 1 0,1 0 0,-1 1 0,1-1 0,1 1 0,12-7 0,-10 6 0,72-45-84,124-54 0,101-24-274,-158 68 180,448-205 37,-552 245 141,89-30 0,-127 49-2,-1 1 1,1-1-1,0 1 0,0 1 1,-1-1-1,1 1 1,7 1-1,-12-1 3,-1 0 1,0 0-1,0 1 0,0-1 0,1 0 0,-1 1 0,0-1 1,0 1-1,0-1 0,0 1 0,0 0 0,0 0 0,0-1 1,0 1-1,0 0 0,-1 0 0,2 2 0,-1-2 7,0 1 0,-1-1 0,1 1-1,-1-1 1,1 1 0,-1 0 0,0-1-1,0 1 1,0 0 0,0-1 0,0 1 0,0 0-1,0-1 1,-1 1 0,1 0 0,-1 2 0,-3 7 46,-1 1 0,0-1 0,0 1 0,-1-1 0,0-1 0,-1 1 0,-16 17 0,-67 64 214,79-82-264,-159 142-4,81-74 0,86-76 0,-2 3 0,-1-1 0,1 1 0,0 1 0,1-1 0,-1 1 0,-3 6 0,8-12 0,0 0 0,0 0 0,0-1 0,1 1 0,-1 0 0,0 0 0,0 0 0,0 0 0,0 0 0,0 0 0,1 0 0,-1 0 0,0 1 0,0-1 0,0 0 0,0 0 0,0 0 0,1 0 0,-1 0 0,0 0 0,0 0 0,0 0 0,0 0 0,0 0 0,0 0 0,1 1 0,-1-1 0,0 0 0,0 0 0,0 0 0,0 0 0,0 0 0,0 0 0,0 0 0,0 1 0,0-1 0,0 0 0,0 0 0,0 0 0,0 0 0,0 1 0,1-1 0,-1 0 0,0 0 0,-1 0 0,1 0 0,0 0 0,0 1 0,0-1 0,0 0 0,0 0 0,0 0 0,0 0 0,0 0 0,0 1 0,0-1 0,0 0 0,0 0 0,0 0 0,0 0 0,-1 0 0,15-7 0,97-68 0,-70 45 0,2 2 0,48-25 0,-89 52 0,19-10 0,1 1 0,0 1 0,1 1 0,37-8 0,-58 15 0,0 1 0,-1 0 0,1-1 0,-1 1 0,1 0 0,0 0 0,-1 0 0,1 0 0,0 0 0,-1 1 0,1-1 0,0 0 0,-1 1 0,1-1 0,-1 1 0,1-1 0,-1 1 0,1 0 0,-1 0 0,2 1 0,-3-1 0,1 0 0,-1 0 0,1 0 0,-1 0 0,0 0 0,1 0 0,-1 0 0,0 0 0,0 0 0,0 0 0,1 0 0,-1 0 0,0 0 0,-1 1 0,1-1 0,0 0 0,0 0 0,0 0 0,-1 0 0,1 0 0,-1 2 0,-4 6 0,0 1 0,0-1 0,-1-1 0,0 1 0,-7 7 0,-27 29 0,-73 62 0,-52 26 0,133-110 0,546-346 0,-346 207 0,-158 110 0,-6 2 0,1 0 0,0 1 0,0 0 0,0 0 0,0 0 0,1 1 0,-1-1 0,1 1 0,-1 1 0,1-1 0,0 1 0,6-1 0,-11 2 0,0 0 0,0 1 0,0-1 0,-1 0 0,1 0 0,0 1 0,0-1 0,0 1 0,0-1 0,0 1 0,-1-1 0,1 1 0,0-1 0,0 1 0,-1 0 0,1-1 0,0 1 0,-1 0 0,1-1 0,-1 1 0,1 0 0,-1 0 0,1 0 0,-1 0 0,0 0 0,1-1 0,-1 2 0,3 27 0,-4-10 0,-1 0 0,0 0 0,-2 0 0,0-1 0,-1 1 0,-1-1 0,-11 21 0,-65 117 0,-22-6 0,37-59 0,59-79 0,1 0 0,0 1 0,1-1 0,0 1 0,1 1 0,0-1 0,1 1 0,-3 15 0,3-14 0,4-14 0,0-1 0,0 0 0,0 0 0,0 0 0,0 0 0,0 0 0,-1 0 0,1 0 0,0 0 0,0 1 0,0-1 0,0 0 0,0 0 0,0 0 0,0 0 0,0 0 0,0 0 0,0 0 0,-1 0 0,1 0 0,0 0 0,0 0 0,0 0 0,0 0 0,0 0 0,0 1 0,0-1 0,0 0 0,-1 0 0,1 0 0,0 0 0,0 0 0,0 0 0,0 0 0,0 0 0,0 0 0,-1-1 0,1 1 0,0 0 0,0 0 0,0 0 0,0 0 0,0 0 0,0 0 0,0 0 0,0 0 0,-1 0 0,1 0 0,0 0 0,-1-2 0,0 0 0,0 0 0,1-1 0,-1 1 0,0 0 0,1 0 0,-1 0 0,1 0 0,0-4 0,-3-52 0,3 0 0,3 0 0,2 0 0,2 0 0,17-62 0,11-10 0,55-133 0,25-19 0,24-65 0,-89 182 0,-38 124 0,-2-5 0,-2-1 0,-2 0 0,0-94 0,-4 62 0,3 27 0,14-66 0,-10 71 0,-9 45 0,1-1 0,-1 0 0,0 0 0,1 0 0,-1 0 0,-1 0 0,1 1 0,0-1 0,-1 0 0,1 0 0,-1 0 0,-1-3 0,1 5 0,0-1 0,0 1 0,0-1 0,0 1 0,0 0 0,-1-1 0,1 1 0,0 0 0,-1 0 0,1 0 0,-1 0 0,1 0 0,-1 0 0,1 0 0,-1 1 0,0-1 0,0 1 0,1-1 0,-1 1 0,-3-1 0,-30-2 0,-1 2 0,1 1 0,-1 1 0,-49 10 0,-37 2 0,-174-2 0,203-13 0,-146 4 0,177 6 0,-124 30 0,57-9 0,-79 20 0,191-44 0,1 0 0,1 0 0,-18 10 0,21-9 0,-1 0 0,0-1 0,-20 5 0,16-7 0,-1 0 0,0 1 0,-17 7 0,31-9 0,0-1 0,0 1 0,0 0 0,0 0 0,0 1 0,0-1 0,0 1 0,1 0 0,0 0 0,-1 0 0,1 0 0,0 1 0,-3 4 0,5-7 0,1 0 0,-1 0 0,1 0 0,-1 0 0,1-1 0,0 1 0,-1 0 0,1 0 0,0 0 0,-1 0 0,1 0 0,0 0 0,0 0 0,0 0 0,0 0 0,0 0 0,0 0 0,0 0 0,1 0 0,-1 0 0,0 0 0,0 0 0,1 0 0,-1 0 0,1 0 0,-1 0 0,1 0 0,-1 0 0,1 0 0,-1-1 0,1 1 0,0 0 0,-1 0 0,1-1 0,0 1 0,0 0 0,0-1 0,-1 1 0,1-1 0,0 1 0,0-1 0,2 1 0,3 2 0,1-1 0,0 0 0,0 0 0,-1-1 0,9 1 0,50 3 0,1-3 0,0-2 0,0-4 0,78-14 0,-82 8 0,199-19 0,252 28 0,-241 3 0,-258-2 0,1 0 0,-1 2 0,1-1 0,26 8 0,-37-8 0,-1 0 0,0 0 0,0 1 0,0-1 0,0 1 0,0 0 0,0 0 0,-1 0 0,1 0 0,-1 0 0,5 6 0,-5-6 0,-1 0 0,0 0 0,0 0 0,0 0 0,0 0 0,-1 0 0,1 0 0,-1 1 0,1-1 0,-1 0 0,0 1 0,0-1 0,0 0 0,0 0 0,0 1 0,0-1 0,-1 0 0,1 1 0,-2 2 0,-1 3 0,0 0 0,0-1 0,-1 0 0,0 0 0,0 0 0,-1 0 0,0-1 0,0 0 0,-7 7 0,-60 50 0,49-44 0,-27 23 0,-138 104 0,121-100 0,1 2 0,-60 58 0,87-69 0,-1-2 0,-54 34 0,72-55 0,-1 0 0,-1-2 0,0-1 0,-1-1 0,0 0 0,-36 7 0,49-14 0,-1 1 0,1 0 0,-1 1 0,1 1 0,1 0 0,-18 12 0,-62 53 0,41-30 0,22-18 0,1 1 0,0 1 0,-41 51 0,57-63 0,-1-1 0,0-1 0,-1 0 0,0-1 0,-1 0 0,-27 14 0,22-13 0,0 1 0,1 1 0,-19 16 0,23-16 0,-1-1 0,-1 0 0,0-2 0,-1 1 0,-18 7 0,-91 33 0,-16 8 0,64-17 0,-56 27 0,113-60 0,0-1 0,0-1 0,0-1 0,-41 6 0,61-12 0,-5 1 0,-1-1 0,1 1 0,0-1 0,-13-2 0,18 2 0,0 0 0,0 0 0,0 0 0,0-1 0,0 1 0,1 0 0,-1-1 0,0 1 0,0-1 0,0 1 0,0-1 0,0 1 0,0-1 0,1 1 0,-1-1 0,0 0 0,1 0 0,-1 1 0,0-1 0,1 0 0,-1 0 0,1 0 0,-1 0 0,1 1 0,-1-1 0,1 0 0,0 0 0,0 0 0,-1 0 0,1 0 0,0 0 0,0 0 0,0 0 0,0 0 0,0 0 0,0 0 0,0 0 0,0 0 0,1-2 0,1-4 0,0 0 0,1-1 0,0 1 0,0 0 0,0 1 0,1-1 0,6-8 0,37-43 0,-35 45 0,15-18 0,2 1 0,0 2 0,2 1 0,42-28 0,-51 40 0,0 2 0,2 0 0,-1 2 0,2 0 0,-1 2 0,1 1 0,44-9 0,-51 14 0,-1-1 0,1 0 0,-1-1 0,0-1 0,0 0 0,-1-2 0,23-12 0,149-80 0,-132 73 0,-4-3 0,-42 23 0,0 0 0,1 1 0,0 1 0,0-1 0,0 2 0,1-1 0,0 2 0,-1-1 0,16-1 0,-24 5 12,0 0 1,-1 0-1,1 0 0,0 1 0,0-1 0,-1 1 1,1 0-1,0-1 0,-1 1 0,1 0 0,-1 1 1,1-1-1,-1 0 0,1 1 0,-1-1 0,0 1 0,0 0 1,0 0-1,0 0 0,0 0 0,0 0 0,-1 0 1,1 0-1,-1 1 0,1-1 0,-1 1 0,2 4 1,1 3-257,-1-1 0,0 1 0,-1 0 0,0 0 1,-1 1-1,1 12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01.6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169 2112 24575,'0'0'0,"0"1"0,0 0 0,0-1 0,0 1 0,0-1 0,0 1 0,0 0 0,0-1 0,0 1 0,-1-1 0,1 1 0,0 0 0,0-1 0,-1 1 0,1-1 0,0 1 0,-1-1 0,1 1 0,0-1 0,-1 1 0,1-1 0,-1 0 0,1 1 0,-1-1 0,1 0 0,-1 1 0,1-1 0,-1 0 0,1 1 0,-1-1 0,1 0 0,-1 0 0,0 0 0,1 0 0,-1 1 0,1-1 0,-1 0 0,0 0 0,1 0 0,-1 0 0,1 0 0,-2-1 0,0 1 0,0 0 0,1-1 0,-1 1 0,0-1 0,0 0 0,0 1 0,1-1 0,-1 0 0,0 0 0,1 0 0,-1 0 0,1-1 0,-2 0 0,-11-16 0,1-1 0,1 0 0,1 0 0,0-1 0,2-1 0,0 0 0,1 0 0,-6-30 0,5 13 0,3-1 0,1-1 0,1 1 0,3-1 0,1 0 0,7-53 0,3 21 0,4 1 0,34-106 0,-37 143 0,5-15 0,-2 1 0,8-56 0,64-281 0,-17 175 0,-5 22 0,-27 70 0,-30 99 0,1 0 0,1 1 0,20-33 0,-28 50 0,-1 1 0,0-1 0,1 0 0,0 0 0,-1 0 0,1 1 0,-1-1 0,1 0 0,0 1 0,-1-1 0,1 0 0,0 1 0,0-1 0,-1 1 0,1-1 0,0 1 0,0 0 0,0-1 0,0 1 0,0 0 0,0-1 0,0 1 0,0 0 0,-1 0 0,1 0 0,0 0 0,0 0 0,0 0 0,0 0 0,0 0 0,0 0 0,0 1 0,0-1 0,0 0 0,0 1 0,0-1 0,-1 0 0,1 1 0,0-1 0,0 1 0,0 0 0,-1-1 0,1 1 0,0-1 0,-1 1 0,1 0 0,0 0 0,-1-1 0,1 1 0,-1 0 0,1 0 0,0 1 0,4 7 0,0 0 0,-1-1 0,7 19 0,-10-25 0,11 37 0,-1-1 0,-2 1 0,-2 1 0,4 54 0,-7 164 0,-5-177 0,1 5 0,-18 567 0,10-566 0,5 1 0,3 0 0,16 120 0,-11-178 0,-1 0 0,-2 0 0,-1 1 0,-1-1 0,-5 40 0,-2-52 0,7-18 0,0 0 0,-1 0 0,1 1 0,0-1 0,0 0 0,0 0 0,-1 0 0,1 0 0,0 0 0,0 0 0,0 0 0,-1 0 0,1 0 0,0 0 0,0 0 0,-1 0 0,1 0 0,0 0 0,0 0 0,-1 0 0,1 0 0,0 0 0,0 0 0,-1 0 0,1 0 0,0 0 0,0 0 0,0 0 0,-1 0 0,1-1 0,0 1 0,0 0 0,0 0 0,-1 0 0,1 0 0,0-1 0,0 1 0,-2-3 0,0 0 0,0 0 0,0 0 0,0 0 0,1-1 0,-1 1 0,0-6 0,-3-9 0,1 0 0,1 0 0,0-1 0,2 0 0,0 1 0,4-37 0,2 12 0,20-75 0,-3 43 0,52-120 0,51-63 0,-86 180 0,-38 76 0,85-178 0,-66 132 0,24-89 0,10-68 0,-53 201 0,0 0 0,0 0 0,1 0 0,-1 0 0,5-7 0,-5 10 0,-1 1 0,1-1 0,-1 0 0,1 1 0,0-1 0,-1 0 0,1 1 0,0-1 0,0 1 0,-1-1 0,1 1 0,0-1 0,0 1 0,0 0 0,-1-1 0,1 1 0,0 0 0,0 0 0,0-1 0,0 1 0,0 0 0,0 0 0,0 0 0,-1 0 0,1 0 0,0 1 0,0-1 0,0 0 0,0 0 0,0 0 0,0 1 0,-1-1 0,1 0 0,1 2 0,5 2 0,0 1 0,0-1 0,-1 2 0,0-1 0,0 1 0,-1 0 0,1 0 0,7 11 0,0 4 0,19 36 0,-24-38 0,-1 1 0,0 0 0,-1 0 0,-1 0 0,4 42 0,-3 109 0,-6-133 0,-4 103-130,-6 0 0,-6-1-1,-6-1 1,-75 255 0,-11-120 115,54-147 138,45-100-2,1 0 1,1 1-1,-5 44 0,3-19-63,9-53-58,0 0 0,0 0 0,0 0 0,0 0 0,0 0 0,0 0 0,0 0 0,0 0 0,0 0 0,0 0 0,-1 0 0,1 0 0,0 0 0,0 0 0,0 0 0,0 0 0,0 0 0,0 0 0,0 0 0,0 0 0,0 0 0,-1 0 0,1 0 0,0 0 0,0 0 0,0 0 0,0 0 0,0 0 0,0 0 0,0 0 0,0 0 0,0 0 0,0 0 0,-1 0 0,1 0 0,0 1 0,0-1 0,0 0 0,0 0 0,0 0 0,0 0 0,0 0 0,0 0 0,0 0 0,0 0 0,0 0 0,0 0 0,0 1 0,0-1 0,0 0 0,0 0 0,0 0 0,0 0 0,0 0 0,0 0 0,0 0 0,0 0 0,0 1 0,0-1 0,0 0 0,0 0 0,0 0 0,0 0 0,0 0 0,0 0 0,-4-11 0,-3-18 0,-10-97 0,-1-221 0,18 296 0,8-413 0,-1 380 0,3 0 0,4 1 0,36-120 0,-39 163 0,-7 26 0,-1 0 0,2 1 0,0 0 0,7-14 0,-12 27 0,0 0 0,0 0 0,0 0 0,0 1 0,0-1 0,0 0 0,0 0 0,0 0 0,0 0 0,0 1 0,0-1 0,0 0 0,0 0 0,0 0 0,0 0 0,0 0 0,0 1 0,0-1 0,0 0 0,0 0 0,0 0 0,0 0 0,0 0 0,0 1 0,0-1 0,0 0 0,1 0 0,-1 0 0,0 0 0,0 0 0,0 0 0,0 0 0,0 0 0,0 1 0,1-1 0,-1 0 0,0 0 0,0 0 0,0 0 0,0 0 0,0 0 0,1 0 0,-1 0 0,0 0 0,0 0 0,0 0 0,0 0 0,0 0 0,1 0 0,-1 0 0,0 0 0,0 0 0,0 0 0,0 0 0,1 0 0,-1 0 0,0 0 0,0-1 0,0 1 0,0 0 0,0 0 0,0 0 0,1 0 0,-1 0 0,0 0 0,0 0 0,0-1 0,2 17 0,-1 3 0,-2 1 0,-1 0 0,0 0 0,-1-1 0,-1 0 0,-1 0 0,-1 0 0,-1 0 0,0-1 0,-15 26 0,-12 15 0,-71 92 0,73-107 0,-72 98 0,-149 155 0,220-264 0,9-9 0,1 0 0,-22 31 0,39-46 0,0 0 0,0 1 0,1 0 0,0 0 0,1 1 0,0 0 0,0-1 0,2 1 0,-1 0 0,0 14 0,2-2 0,2 31 0,1-9 0,-13-69 0,-4-12 0,2 0 0,-9-44 0,19 62 0,0 0 0,1 0 0,0 0 0,2 0 0,0-1 0,5-33 0,5-24 0,0-146 0,0-12 0,-2 109 251,-6 81-655,1 0 0,2 0 0,19-75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13.6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243 640 24575,'-2'0'0,"-9"0"0,0 0 0,0 0 0,-20 5 0,27-4 0,1 0 0,0 0 0,-1 1 0,1 0 0,0-1 0,0 1 0,-1 0 0,1 0 0,1 1 0,-1-1 0,0 0 0,1 1 0,-1 0 0,1 0 0,-3 4 0,-22 38 0,-35 85 0,43-88 0,14-25 0,1-1 0,1 0 0,0 1 0,0 32 0,3-49 0,1-59 0,0-6 0,15-105 0,-12 139 0,-3 20 0,0 0 0,1 1 0,1-1 0,-1 0 0,2 1 0,-1 0 0,9-16 0,-12 26 0,0-1 0,1 1 0,-1-1 0,0 1 0,1-1 0,-1 1 0,0-1 0,1 1 0,-1-1 0,0 1 0,1 0 0,-1-1 0,1 1 0,-1 0 0,1-1 0,-1 1 0,1 0 0,-1 0 0,1-1 0,-1 1 0,1 0 0,0 0 0,-1 0 0,1 0 0,-1 0 0,1 0 0,-1 0 0,1 0 0,0 0 0,0 0 0,0 1 0,0-1 0,0 1 0,1 0 0,-1 0 0,0-1 0,0 1 0,0 0 0,0 0 0,0 0 0,0 0 0,-1 0 0,2 2 0,19 39 0,-20-39 0,31 93 0,-24-66 0,2 0 0,1 0 0,23 42 0,-33-70 0,0 0 0,1 0 0,-1 0 0,1 0 0,-1 0 0,1 0 0,-1 0 0,1-1 0,0 1 0,0-1 0,0 1 0,0-1 0,0 0 0,0 0 0,1 1 0,-1-2 0,0 1 0,1 0 0,-1 0 0,0-1 0,1 1 0,-1-1 0,1 0 0,-1 0 0,1 0 0,-1 0 0,0 0 0,1 0 0,-1-1 0,1 1 0,-1-1 0,0 1 0,1-1 0,2-2 0,7-2 0,0-2 0,-1 0 0,0 0 0,0-1 0,10-9 0,-14 11 0,104-85 0,153-126 0,-17-15 0,-243 227 0,1 0 0,0 0 0,0 1 0,0 0 0,1 0 0,0 0 0,10-5 0,-15 9 0,1-1 0,-1 1 0,1-1 0,0 1 0,-1 0 0,1 0 0,0 0 0,-1 0 0,1 0 0,0 0 0,-1 0 0,1 0 0,-1 1 0,1-1 0,0 0 0,-1 1 0,1 0 0,-1-1 0,1 1 0,-1 0 0,0 0 0,1 0 0,-1 0 0,0 0 0,1 0 0,-1 0 0,0 0 0,0 1 0,0-1 0,0 0 0,0 1 0,0-1 0,-1 1 0,1-1 0,0 1 0,-1-1 0,1 2 0,4 9 0,-2-1 0,1 1 0,-1 0 0,-1 0 0,0 0 0,0 23 0,-2-12 0,0 0 0,-8 41 0,-1-30 0,-1-1 0,-2 0 0,-1-1 0,-29 50 0,-14 32 0,47-93 0,1-1 0,1 1 0,1 0 0,1 0 0,-4 26 0,12-45 0,2-5 0,7-9 0,236-235 0,-209 210 0,69-75 0,-103 103 0,-12 12 0,-14 11 0,-53 58 0,6-5 0,-311 235 0,376-300 0,0 0 0,0 0 0,0 0 0,0 0 0,-1-1 0,1 0 0,0 1 0,-1-1 0,1 0 0,-6 0 0,9-1 0,-1 0 0,0 0 0,0 0 0,1 0 0,-1 0 0,0 0 0,0 0 0,1-1 0,-1 1 0,0 0 0,1 0 0,-1-1 0,1 1 0,-1-1 0,0 1 0,1 0 0,-1-1 0,1 1 0,-1-1 0,1 1 0,-1-2 0,0 1 0,0-1 0,1 1 0,-1-1 0,0 1 0,1-1 0,0 0 0,-1 1 0,1-1 0,0 0 0,0 1 0,0-1 0,0-3 0,1-2 0,0-1 0,1 1 0,0-1 0,0 1 0,1 0 0,0 0 0,0 0 0,1 0 0,0 0 0,0 1 0,6-8 0,11-12 0,30-28 0,-46 49 0,260-247 0,-216 207 0,249-220 0,-263 232 0,1 2 0,1 2 0,2 1 0,49-27 0,-80 52 0,0-1 0,0 1 0,1 1 0,-1 0 0,1 0 0,0 1 0,13-1 0,65 4 0,-39 1 0,37-1 0,215-3 0,-253-5 0,81-20 0,-45 7 0,6-5 0,-58 14 0,41-7 0,-70 16 0,1 1 0,0-1 0,0 1 0,0 0 0,0 0 0,-1 0 0,1 1 0,5 0 0,-7 0 0,0-1 0,-1 0 0,1 1 0,0-1 0,-1 1 0,1-1 0,0 1 0,-1-1 0,1 1 0,-1-1 0,1 1 0,-1 0 0,1-1 0,-1 1 0,1 0 0,-1-1 0,0 1 0,1 0 0,-1 0 0,0-1 0,0 1 0,1 0 0,-1 0 0,0 0 0,0-1 0,0 1 0,0 0 0,0 0 0,0 0 0,0-1 0,-1 1 0,1 0 0,0 0 0,0 0 0,-1 1 0,-1 3 0,0 1 0,0 0 0,-1-1 0,0 1 0,0-1 0,0 0 0,-1 0 0,0 0 0,0 0 0,0-1 0,-6 6 0,-9 6 0,-31 21 0,25-20 0,-15 11 0,-1-3 0,-1-1 0,-1-2 0,-1-2 0,-52 17 0,66-27 0,-11 3 0,0 2 0,-69 37 0,92-43 0,0 0 0,0-2 0,-37 10 0,34-11 0,1 1 0,-39 18 0,49-20 0,0 1 0,0-1 0,-1-1 0,1 0 0,-16 3 0,22-6 0,0-1 0,-1 1 0,1-1 0,0 0 0,-1-1 0,1 1 0,0-1 0,-1 1 0,1-1 0,0-1 0,0 1 0,0-1 0,0 1 0,0-1 0,0 0 0,0 0 0,-4-4 0,-5-5 0,1-1 0,0 0 0,1-1 0,0 0 0,-13-21 0,-20-23 0,32 43 0,-15-18 0,18 24 0,9 8 0,0 0 0,0 0 0,0 0 0,0 0 0,0 0 0,0 0 0,0 0 0,0 1 0,0-1 0,1 0 0,-1 0 0,0 0 0,0 0 0,0 0 0,0 0 0,0 0 0,0 0 0,0 0 0,0 0 0,0 0 0,0 0 0,0 1 0,0-1 0,0 0 0,0 0 0,0 0 0,0 0 0,0 0 0,0 0 0,0 0 0,0 0 0,0 0 0,0 1 0,0-1 0,0 0 0,0 0 0,0 0 0,0 0 0,0 0 0,0 0 0,0 0 0,0 0 0,0 0 0,0 0 0,-1 0 0,1 1 0,0-1 0,0 0 0,0 0 0,0 0 0,0 0 0,0 0 0,0 0 0,0 0 0,0 0 0,0 0 0,0 0 0,0 0 0,-1 0 0,1 0 0,0 0 0,0 0 0,0 0 0,0 0 0,0 0 0,53 125 0,-36-90 0,-1 1 0,-2 1 0,-2 0 0,16 75 0,-22-57 0,-2 0 0,-4 80 0,-3-100 0,-1 1 0,-1-1 0,-3 0 0,-21 64 0,-11 2 0,-27 78 0,57-146 0,1 0 0,2 1 0,-5 54 0,9-2 0,10 110 0,-5-181 0,1-1 0,1 0 0,0 0 0,0 0 0,2-1 0,8 18 0,-5-13 0,-1 0 0,8 30 0,-5-4 0,41 203 0,-40-182 0,37 110 0,-7-27 0,-14-6 0,-25-123 0,-1-105 0,-4-33 0,2-257 0,27 144 0,-1-14 0,-25 195 0,5-66 0,-4 104 0,1 0 0,0 0 0,0 0 0,1 0 0,1 0 0,11-20 0,-14 29 0,3-4 0,0 0 0,0 0 0,0 0 0,8-7 0,-12 13 0,0 1 0,1 0 0,-1-1 0,1 1 0,-1 0 0,1 0 0,-1 0 0,1 0 0,0 0 0,0 0 0,-1 0 0,1 0 0,0 1 0,0-1 0,0 1 0,0 0 0,0-1 0,0 1 0,0 0 0,0 0 0,0 0 0,0 0 0,0 1 0,0-1 0,3 1 0,3 4 0,0-1 0,-1 1 0,1 1 0,-1-1 0,0 1 0,0 0 0,-1 1 0,0 0 0,0 0 0,9 14 0,-4-6 0,4 6 0,0 1 0,-2 0 0,0 2 0,-2-1 0,0 1 0,-2 1 0,0 0 0,-2 0 0,6 35 0,4 50 0,-5 0 0,-2 159 0,-47 221 0,31-440 0,4-27 0,-1 1 0,-10 40 0,12-62 0,1 0 0,-1 0 0,0 0 0,1 0 0,-1 0 0,0 0 0,0 0 0,-1 0 0,1-1 0,0 1 0,-1 0 0,1-1 0,-1 1 0,1-1 0,-3 2 0,3-3 0,0 1 0,0-1 0,0 0 0,0 0 0,0 0 0,0 0 0,0 0 0,0 0 0,0 0 0,-1 0 0,1 0 0,0 0 0,0 0 0,0-1 0,0 1 0,0 0 0,0-1 0,0 1 0,0-1 0,0 1 0,0-1 0,0 0 0,1 1 0,-1-1 0,0 0 0,0 1 0,0-1 0,1 0 0,-1 0 0,0-1 0,-6-7 0,2 0 0,-1-1 0,1 0 0,0 0 0,1 0 0,0 0 0,1-1 0,0 1 0,-2-19 0,2 12 0,-3-14 0,2 0 0,1-1 0,2 0 0,1 0 0,1 1 0,2-1 0,1 1 0,10-41 0,4 6 0,3 1 0,53-114 0,93-121 0,-81 154 0,-84 142 0,3-5 0,1-1 0,0 0 0,0 1 0,1 1 0,10-11 0,-16 17 0,1 1 0,0-1 0,0 1 0,0-1 0,0 1 0,0 0 0,0 0 0,0 0 0,0 0 0,0 0 0,1 1 0,-1-1 0,0 1 0,0-1 0,1 1 0,-1 0 0,0 0 0,1 0 0,-1 0 0,0 0 0,1 0 0,-1 1 0,0-1 0,0 1 0,1 0 0,-1-1 0,0 1 0,0 0 0,0 0 0,0 1 0,3 1 0,5 5 0,1 1 0,-1 0 0,-1 0 0,0 1 0,0 0 0,-1 1 0,0 0 0,8 16 0,6 14 0,17 46 0,-24-46 0,-2 1 0,-1 0 0,-3 1 0,8 67 0,-7 176 0,-9-268 0,6 33 0,-5-39 0,0 0 0,-1 0 0,0 1 0,-1-1 0,-1 14 0,1-23 0,-1 0 0,0 0 0,0-1 0,0 1 0,-1-1 0,1 1 0,0-1 0,-1 0 0,0 1 0,1-1 0,-1 0 0,0 0 0,0 0 0,0 0 0,-1-1 0,1 1 0,-4 1 0,-5 4 0,-1-1 0,-19 7 0,10-4 0,-94 53 0,10-5 0,102-55 0,-1-1 0,1 0 0,0 1 0,0-1 0,-1 0 0,1-1 0,0 1 0,-1-1 0,1 1 0,-1-1 0,1 0 0,-1 0 0,-4-1 0,6 0 0,-1 0 0,1 0 0,-1 0 0,1 0 0,0 0 0,0-1 0,0 1 0,0-1 0,0 1 0,0-1 0,0 0 0,0 0 0,0 0 0,1 0 0,-1 0 0,1 0 0,0 0 0,-2-3 0,-1-4 0,0 1 0,0-2 0,1 1 0,0 0 0,0-1 0,-1-15 0,4 25 0,-1 0 0,1-1 0,0 1 0,0 0 0,0 0 0,0-1 0,0 1 0,0 0 0,0-1 0,0 1 0,0 0 0,0 0 0,0-1 0,0 1 0,0 0 0,0-1 0,0 1 0,0 0 0,1 0 0,-1-1 0,0 1 0,0 0 0,0 0 0,0-1 0,0 1 0,1 0 0,-1 0 0,0-1 0,0 1 0,0 0 0,1 0 0,-1 0 0,0 0 0,0-1 0,1 1 0,-1 0 0,0 0 0,0 0 0,1 0 0,-1 0 0,0 0 0,1 0 0,-1 0 0,0 0 0,0 0 0,1 0 0,-1 0 0,0 0 0,1 0 0,0 0 0,-1 0 0,1 0 0,-1 0 0,1 0 0,-1 0 0,1 0 0,-1 0 0,1 0 0,-1 0 0,1-1 0,-1 1 0,1 0 0,-1 0 0,1 0 0,-1 0 0,1-1 0,-1 1 0,0 0 0,1-1 0,-1 1 0,1 0 0,-1-1 0,0 1 0,1 0 0,-1-1 0,0 1 0,1-1 0,-1 1 0,0-1 0,0 1 0,0-1 0,1 1 0,-1-1 0,0 1 0,0-1 0,0 0 0,4-21 0,-1-1 0,-2 1 0,0-1 0,-3-26 0,1 0 0,1 11 0,8-66 0,-6 90 0,1 0 0,1 0 0,0 0 0,1 0 0,0 1 0,1 0 0,14-24 0,-1 11 0,1 1 0,1 0 0,32-28 0,78-58 0,-72 63 0,-24 20 0,2 0 0,2 3 0,0 1 0,1 2 0,2 1 0,0 3 0,62-19 0,-84 30 0,1-1 0,-2-1 0,27-17 0,-20 12 0,-24 13 0,0 0 0,1-1 0,-1 1 0,1 0 0,-1 1 0,1-1 0,0 0 0,-1 1 0,1 0 0,0-1 0,-1 1 0,1 0 0,0 0 0,0 1 0,-1-1 0,1 0 0,5 2 0,-4 0 0,-1 0 0,1 0 0,0 0 0,0 0 0,-1 1 0,0 0 0,1-1 0,-1 1 0,0 1 0,3 3 0,3 5 0,-1 0 0,-1 0 0,0 1 0,-1 0 0,9 25 0,-10-21 0,0 1 0,-1 0 0,-1 0 0,-1 0 0,0 1 0,-1-1 0,-2 1 0,1-1 0,-2 0 0,-1 1 0,0-1 0,-1 0 0,-1-1 0,-1 1 0,0-1 0,-10 19 0,2-6 0,8-12 0,-2-1 0,0-1 0,-1 1 0,-1-1 0,-21 27 0,31-43 0,0 1 0,-1-1 0,1 0 0,0 1 0,-1-1 0,1 0 0,0 1 0,-1-1 0,1 0 0,0 1 0,-1-1 0,1 0 0,-1 0 0,1 0 0,0 1 0,-1-1 0,1 0 0,-1 0 0,1 0 0,-1 0 0,1 0 0,-1 0 0,1 0 0,-1 0 0,1 0 0,-1 0 0,1 0 0,0 0 0,-1 0 0,1 0 0,-1 0 0,1 0 0,-1 0 0,1-1 0,-1 1 0,0-2 0,0 1 0,0 0 0,0 0 0,0-1 0,1 1 0,-1-1 0,0 1 0,1-1 0,-1 1 0,1-1 0,-1-1 0,-3-49 0,4 49 0,0-17 0,1 1 0,1-1 0,0 1 0,2 0 0,0-1 0,1 2 0,1-1 0,1 1 0,0 0 0,1 0 0,1 1 0,1 0 0,18-24 0,9-8 0,3 1 0,1 3 0,60-52 0,-93 89 0,1 1 0,0 1 0,0-1 0,1 2 0,18-10 0,-25 14 0,-1 0 0,0 0 0,1 1 0,0-1 0,-1 1 0,1-1 0,-1 1 0,1 0 0,0-1 0,-1 2 0,1-1 0,0 0 0,-1 0 0,1 1 0,-1-1 0,1 1 0,-1 0 0,1 0 0,-1 0 0,1 0 0,-1 0 0,0 1 0,0-1 0,1 1 0,-1-1 0,0 1 0,0 0 0,-1 0 0,4 3 0,-1 2 0,1 0 0,-2 0 0,1 0 0,-1 1 0,0-1 0,0 1 0,-1 0 0,0 0 0,-1 0 0,2 12 0,-1 15 0,-3 40 0,0-47 0,0 1 0,0-1 0,-3 1 0,0-1 0,-2 0 0,0 0 0,-21 50 0,-68 133 0,94-207 29,-1-1-1,0 0 1,0 1-1,0-1 0,0 0 1,0 0-1,-1 0 1,1-1-1,-1 1 1,0 0-1,-6 3 1,8-5-83,-1-1 1,1 1 0,-1-1-1,1 0 1,0 1 0,-1-1-1,1 0 1,-1 0 0,1 0-1,-1 0 1,1 0 0,-1 0-1,1-1 1,-1 1 0,1-1-1,-1 1 1,1-1 0,-1 1-1,1-1 1,0 1 0,-1-1-1,1 0 1,0 0 0,0 0-1,0 0 1,0 0 0,0 0-1,0 0 1,0 0 0,0 0-1,-1-2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32:18.4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24575,'0'10'0,"-1"20"0,2-1 0,0 0 0,2 0 0,2 0 0,8 32 0,-3-19 0,11 86 0,5 20 0,18 6 0,11 48 0,36 101 0,-38-140 0,-35-109 0,-10-34 0,-1 0 0,-1 0 0,-1 1 0,2 21 0,-11-45 0,-4-8 0,-11-24 0,1-2 0,2-1 0,1 0 0,3 0 0,1-2 0,1 1 0,-5-57 0,11 49 0,1 0 0,3-1 0,2 1 0,2 0 0,2 0 0,14-53 0,74-244 0,-82 318 0,-12 25 0,1 0 0,-1 0 0,1 1 0,0-1 0,0 0 0,-1 1 0,1-1 0,0 1 0,0-1 0,-1 1 0,1-1 0,0 1 0,0-1 0,0 1 0,0 0 0,0 0 0,1-1 0,0 1 0,1 1 0,-1-1 0,1 1 0,-1 0 0,1 0 0,-1 0 0,0 0 0,1 0 0,-1 0 0,0 1 0,0-1 0,0 1 0,0 0 0,0-1 0,0 1 0,2 3 0,13 14 0,-1 1 0,-1 0 0,0 1 0,17 35 0,39 95 0,-70-150 0,34 88 0,-3 2 0,-5 0 0,19 111 0,15 91 0,-59-281 0,-3-19 0,-5-23 0,-11-34 0,2-2 0,-9-106 0,23 147 0,0 0 0,2 0 0,0-1 0,2 1 0,1 0 0,1 0 0,1 1 0,1 0 0,2 0 0,13-28 0,144-235 0,-134 236 0,31-47 0,4 4 0,114-123 0,-178 213 0,0 1 0,0-1 0,0 1 0,1 0 0,0 1 0,-1-1 0,1 0 0,7-3 0,-9 6 0,-1 0 0,1-1 0,0 1 0,-1 0 0,1 0 0,0 0 0,-1 0 0,1 0 0,0 1 0,-1-1 0,1 0 0,0 1 0,-1-1 0,1 1 0,-1 0 0,1-1 0,-1 1 0,1 0 0,-1 0 0,1 0 0,-1 0 0,0 0 0,1 0 0,-1 0 0,0 1 0,0-1 0,1 2 0,12 15 0,0 1 0,12 24 0,-7-10 0,29 46 0,49 112 0,-78-145 0,-1 0 0,-3 1 0,-2 1 0,9 63 0,2 123 0,-24-240 0,1 1 0,0 0 0,1-1 0,-1 1 0,1 0 0,0 0 0,0 0 0,5-8 0,1-5 0,34-70 0,59-91 0,66-76 0,-115 182 0,98-108 0,-146 177 0,0 0 0,0 0 0,0 1 0,0-1 0,1 1 0,-1 0 0,9-4 0,-12 7 0,1-1 0,-1 1 0,1-1 0,-1 1 0,1 0 0,-1 0 0,1 0 0,-1 0 0,1 0 0,-1 0 0,1 0 0,-1 0 0,1 1 0,-1-1 0,1 0 0,-1 1 0,1-1 0,-1 1 0,0 0 0,1-1 0,-1 1 0,0 0 0,1 0 0,-1 0 0,0 0 0,0 0 0,0 0 0,0 0 0,0 1 0,1 1 0,4 7 0,0 1 0,-1-1 0,0 1 0,-1 0 0,-1 0 0,1 0 0,2 20 0,-6-28 0,12 52 0,-3 1 0,-2 0 0,-3 0 0,-2 1 0,-6 57 0,2-91 0,-2 1 0,-1-1 0,-10 28 0,11-40 0,0 0 0,-1 0 0,-1-1 0,1 0 0,-1 0 0,-1 0 0,0-1 0,-13 14 0,16-20-62,-1 1 0,1-1 0,-1 0 0,0-1 0,0 1 0,0-1 0,0 0 0,-1-1 0,1 1 0,0-1 0,-1 0 0,1 0-1,-1-1 1,1 1 0,-1-1 0,1 0 0,-1-1 0,1 0 0,-1 1 0,1-2 0,-8-1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3515-BFE0-7B25-7F0B-32260BB53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8A0DC-5A8E-0E3C-3826-007CFBB15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1F19F-7538-6987-B450-FE2F5F649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55DCE-30C4-D761-DAF6-51D8B58A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E2389-25DB-1FB6-513C-618A054F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9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3C79-6514-827E-9B05-D39301F2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B4939-3A1C-7789-83ED-705872C7F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D7480-1B82-8DC5-F3A2-A2DD1CC1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32D53-7276-EB49-B3EF-D792631C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4F04F-B346-50FB-B677-4BFA12D0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6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5FE6BE-0116-01AA-D59A-2998208A7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2BD1D-C6C5-78E2-FFAD-4B3A9F6FF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363ED-1E78-49E4-A0C5-08435E72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C6DF-5541-FE0F-5366-C62807AC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F133-9AEA-AD29-1DB8-DBFC63D8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17A5-7342-D2E4-F868-8B47BB9F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221C5-2045-1B0A-D2BF-188A2E61A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9F058-BBFF-5CAB-CC6D-94D514C03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BEC2B-48AA-5F12-535B-67C035E9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D0081-0992-0625-8D5E-D57F4461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59B8-49CB-3E76-C5E7-C5A92D22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7EAA7-2CA6-EEEA-6E6F-C44BFDA07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3902E-C8D4-EAA7-81F7-10FFD566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22FB0-8B9A-CBF7-321C-481E1297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B2E63-0C39-0A1B-3F07-0610ABD5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0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26B0-8F8B-3240-6C98-6C67E0A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37B1-03F3-BE84-95C9-758FAC90D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9A3D0-BF22-648C-3983-9974F8B3F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61B3-6E35-B596-0872-114A25A5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4AEC8-0542-13AF-2BB3-4FF2BB0A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2C0C5-0CFD-C094-3239-C54E5CE1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1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7E4C-F6D0-33E9-7A8C-9FD77931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B0CF4-609B-E0A1-FAC6-1BFED5247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993A1-C36B-2A5A-3A20-88B716578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77821-B0A9-048E-3802-3C20DA9D4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F9B33-E74B-3ACC-8A14-DBC9A5462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B4D3E6-EEF7-FC2E-6A9E-299F9388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3737C6-3E0F-3C05-A1D5-D3D812EA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214843-AFA6-1381-287E-7381AB6F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713A-C285-62F8-FF8B-2500E1E7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19304-A5D7-828B-DE08-29C2EFCB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68B91-ABE1-1264-FD5B-5A68D518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52361-74D9-BD99-44F7-86366D3B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7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187FC-EC45-E1B7-C765-E1CA0422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53A21-7D71-1EDA-2C2E-3163C4D9E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BD65-2A37-FBEA-AA7E-7DCC1CFF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1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2B7B-8244-B427-632C-E4BADD23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6EC17-4AB3-FE8C-37E2-549B31173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B5036-D51E-C813-C4DC-42DBB9299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86E1B-ED14-4DD8-D450-47796C8AE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2D815-945C-01E3-E522-3B156353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29CD3-3BCC-509E-7E18-FBE7BDCE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DEE9-E1F2-A7B7-7387-D9457952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8F011-B056-465D-D499-C91BAED17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87D3A-793D-5493-E4AE-7E156CEBC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FD8F4-FE3E-2564-582F-D9ED561E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17821-7F27-7B5B-F516-CDDD4D3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200FC-B01C-CD78-9585-59CD6F9E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2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69C6A-2F2F-7DFF-F209-5978BE08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CD4C4-F7B9-F59A-6371-1D9137B3C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07F3C-CEF5-246C-6364-3400EE320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CDD99F-EB8C-4284-A1FF-6A8FAD5F29B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B2E7C-1B58-FF56-9254-13AC936CF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FB4B-65BD-C19B-674C-8E8E05BD6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6FE916-C29D-4283-ABA6-E3D372BD3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4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09" Type="http://schemas.openxmlformats.org/officeDocument/2006/relationships/customXml" Target="../ink/ink123.xml"/><Relationship Id="rId117" Type="http://schemas.openxmlformats.org/officeDocument/2006/relationships/customXml" Target="../ink/ink127.xml"/><Relationship Id="rId112" Type="http://schemas.openxmlformats.org/officeDocument/2006/relationships/image" Target="../media/image131.png"/><Relationship Id="rId120" Type="http://schemas.openxmlformats.org/officeDocument/2006/relationships/image" Target="../media/image135.png"/><Relationship Id="rId125" Type="http://schemas.openxmlformats.org/officeDocument/2006/relationships/customXml" Target="../ink/ink131.xml"/><Relationship Id="rId133" Type="http://schemas.openxmlformats.org/officeDocument/2006/relationships/customXml" Target="../ink/ink135.xml"/><Relationship Id="rId138" Type="http://schemas.openxmlformats.org/officeDocument/2006/relationships/image" Target="../media/image144.png"/><Relationship Id="rId141" Type="http://schemas.openxmlformats.org/officeDocument/2006/relationships/customXml" Target="../ink/ink139.xml"/><Relationship Id="rId146" Type="http://schemas.openxmlformats.org/officeDocument/2006/relationships/customXml" Target="../ink/ink142.xml"/><Relationship Id="rId154" Type="http://schemas.openxmlformats.org/officeDocument/2006/relationships/image" Target="../media/image148.png"/><Relationship Id="rId159" Type="http://schemas.openxmlformats.org/officeDocument/2006/relationships/image" Target="../media/image149.png"/><Relationship Id="rId92" Type="http://schemas.openxmlformats.org/officeDocument/2006/relationships/image" Target="../media/image116.png"/><Relationship Id="rId108" Type="http://schemas.openxmlformats.org/officeDocument/2006/relationships/image" Target="../media/image124.png"/><Relationship Id="rId116" Type="http://schemas.openxmlformats.org/officeDocument/2006/relationships/image" Target="../media/image133.png"/><Relationship Id="rId124" Type="http://schemas.openxmlformats.org/officeDocument/2006/relationships/image" Target="../media/image137.png"/><Relationship Id="rId129" Type="http://schemas.openxmlformats.org/officeDocument/2006/relationships/customXml" Target="../ink/ink133.xml"/><Relationship Id="rId137" Type="http://schemas.openxmlformats.org/officeDocument/2006/relationships/customXml" Target="../ink/ink137.xml"/><Relationship Id="rId158" Type="http://schemas.openxmlformats.org/officeDocument/2006/relationships/customXml" Target="../ink/ink153.xml"/><Relationship Id="rId2" Type="http://schemas.openxmlformats.org/officeDocument/2006/relationships/image" Target="../media/image113.png"/><Relationship Id="rId111" Type="http://schemas.openxmlformats.org/officeDocument/2006/relationships/customXml" Target="../ink/ink124.xml"/><Relationship Id="rId132" Type="http://schemas.openxmlformats.org/officeDocument/2006/relationships/image" Target="../media/image141.png"/><Relationship Id="rId140" Type="http://schemas.openxmlformats.org/officeDocument/2006/relationships/image" Target="../media/image145.png"/><Relationship Id="rId145" Type="http://schemas.openxmlformats.org/officeDocument/2006/relationships/customXml" Target="../ink/ink141.xml"/><Relationship Id="rId153" Type="http://schemas.openxmlformats.org/officeDocument/2006/relationships/customXml" Target="../ink/ink149.xml"/><Relationship Id="rId1" Type="http://schemas.openxmlformats.org/officeDocument/2006/relationships/slideLayout" Target="../slideLayouts/slideLayout1.xml"/><Relationship Id="rId110" Type="http://schemas.openxmlformats.org/officeDocument/2006/relationships/image" Target="../media/image130.png"/><Relationship Id="rId115" Type="http://schemas.openxmlformats.org/officeDocument/2006/relationships/customXml" Target="../ink/ink126.xml"/><Relationship Id="rId123" Type="http://schemas.openxmlformats.org/officeDocument/2006/relationships/customXml" Target="../ink/ink130.xml"/><Relationship Id="rId128" Type="http://schemas.openxmlformats.org/officeDocument/2006/relationships/image" Target="../media/image139.png"/><Relationship Id="rId131" Type="http://schemas.openxmlformats.org/officeDocument/2006/relationships/customXml" Target="../ink/ink134.xml"/><Relationship Id="rId136" Type="http://schemas.openxmlformats.org/officeDocument/2006/relationships/image" Target="../media/image143.png"/><Relationship Id="rId144" Type="http://schemas.openxmlformats.org/officeDocument/2006/relationships/image" Target="../media/image147.png"/><Relationship Id="rId149" Type="http://schemas.openxmlformats.org/officeDocument/2006/relationships/customXml" Target="../ink/ink145.xml"/><Relationship Id="rId157" Type="http://schemas.openxmlformats.org/officeDocument/2006/relationships/customXml" Target="../ink/ink152.xml"/><Relationship Id="rId114" Type="http://schemas.openxmlformats.org/officeDocument/2006/relationships/image" Target="../media/image132.png"/><Relationship Id="rId119" Type="http://schemas.openxmlformats.org/officeDocument/2006/relationships/customXml" Target="../ink/ink128.xml"/><Relationship Id="rId127" Type="http://schemas.openxmlformats.org/officeDocument/2006/relationships/customXml" Target="../ink/ink132.xml"/><Relationship Id="rId152" Type="http://schemas.openxmlformats.org/officeDocument/2006/relationships/customXml" Target="../ink/ink148.xml"/><Relationship Id="rId160" Type="http://schemas.openxmlformats.org/officeDocument/2006/relationships/image" Target="../media/image150.png"/><Relationship Id="rId122" Type="http://schemas.openxmlformats.org/officeDocument/2006/relationships/image" Target="../media/image136.png"/><Relationship Id="rId130" Type="http://schemas.openxmlformats.org/officeDocument/2006/relationships/image" Target="../media/image140.png"/><Relationship Id="rId135" Type="http://schemas.openxmlformats.org/officeDocument/2006/relationships/customXml" Target="../ink/ink136.xml"/><Relationship Id="rId143" Type="http://schemas.openxmlformats.org/officeDocument/2006/relationships/customXml" Target="../ink/ink140.xml"/><Relationship Id="rId148" Type="http://schemas.openxmlformats.org/officeDocument/2006/relationships/customXml" Target="../ink/ink144.xml"/><Relationship Id="rId151" Type="http://schemas.openxmlformats.org/officeDocument/2006/relationships/customXml" Target="../ink/ink147.xml"/><Relationship Id="rId156" Type="http://schemas.openxmlformats.org/officeDocument/2006/relationships/customXml" Target="../ink/ink151.xml"/><Relationship Id="rId113" Type="http://schemas.openxmlformats.org/officeDocument/2006/relationships/customXml" Target="../ink/ink125.xml"/><Relationship Id="rId118" Type="http://schemas.openxmlformats.org/officeDocument/2006/relationships/image" Target="../media/image134.png"/><Relationship Id="rId126" Type="http://schemas.openxmlformats.org/officeDocument/2006/relationships/image" Target="../media/image138.png"/><Relationship Id="rId134" Type="http://schemas.openxmlformats.org/officeDocument/2006/relationships/image" Target="../media/image142.png"/><Relationship Id="rId139" Type="http://schemas.openxmlformats.org/officeDocument/2006/relationships/customXml" Target="../ink/ink138.xml"/><Relationship Id="rId147" Type="http://schemas.openxmlformats.org/officeDocument/2006/relationships/customXml" Target="../ink/ink143.xml"/><Relationship Id="rId93" Type="http://schemas.openxmlformats.org/officeDocument/2006/relationships/customXml" Target="../ink/ink122.xml"/><Relationship Id="rId121" Type="http://schemas.openxmlformats.org/officeDocument/2006/relationships/customXml" Target="../ink/ink129.xml"/><Relationship Id="rId142" Type="http://schemas.openxmlformats.org/officeDocument/2006/relationships/image" Target="../media/image146.png"/><Relationship Id="rId150" Type="http://schemas.openxmlformats.org/officeDocument/2006/relationships/customXml" Target="../ink/ink146.xml"/><Relationship Id="rId155" Type="http://schemas.openxmlformats.org/officeDocument/2006/relationships/customXml" Target="../ink/ink150.xml"/><Relationship Id="rId3" Type="http://schemas.openxmlformats.org/officeDocument/2006/relationships/customXml" Target="../ink/ink121.xml"/></Relationships>
</file>

<file path=ppt/slides/_rels/slide11.xml.rels><?xml version="1.0" encoding="UTF-8" standalone="yes"?>
<Relationships xmlns="http://schemas.openxmlformats.org/package/2006/relationships"><Relationship Id="rId109" Type="http://schemas.openxmlformats.org/officeDocument/2006/relationships/customXml" Target="../ink/ink156.xml"/><Relationship Id="rId117" Type="http://schemas.openxmlformats.org/officeDocument/2006/relationships/customXml" Target="../ink/ink160.xml"/><Relationship Id="rId112" Type="http://schemas.openxmlformats.org/officeDocument/2006/relationships/image" Target="../media/image131.png"/><Relationship Id="rId120" Type="http://schemas.openxmlformats.org/officeDocument/2006/relationships/image" Target="../media/image135.png"/><Relationship Id="rId125" Type="http://schemas.openxmlformats.org/officeDocument/2006/relationships/customXml" Target="../ink/ink164.xml"/><Relationship Id="rId133" Type="http://schemas.openxmlformats.org/officeDocument/2006/relationships/customXml" Target="../ink/ink168.xml"/><Relationship Id="rId138" Type="http://schemas.openxmlformats.org/officeDocument/2006/relationships/image" Target="../media/image144.png"/><Relationship Id="rId141" Type="http://schemas.openxmlformats.org/officeDocument/2006/relationships/customXml" Target="../ink/ink172.xml"/><Relationship Id="rId146" Type="http://schemas.openxmlformats.org/officeDocument/2006/relationships/customXml" Target="../ink/ink175.xml"/><Relationship Id="rId154" Type="http://schemas.openxmlformats.org/officeDocument/2006/relationships/image" Target="../media/image148.png"/><Relationship Id="rId159" Type="http://schemas.openxmlformats.org/officeDocument/2006/relationships/image" Target="../media/image149.png"/><Relationship Id="rId92" Type="http://schemas.openxmlformats.org/officeDocument/2006/relationships/image" Target="../media/image116.png"/><Relationship Id="rId108" Type="http://schemas.openxmlformats.org/officeDocument/2006/relationships/image" Target="../media/image124.png"/><Relationship Id="rId116" Type="http://schemas.openxmlformats.org/officeDocument/2006/relationships/image" Target="../media/image133.png"/><Relationship Id="rId124" Type="http://schemas.openxmlformats.org/officeDocument/2006/relationships/image" Target="../media/image137.png"/><Relationship Id="rId129" Type="http://schemas.openxmlformats.org/officeDocument/2006/relationships/customXml" Target="../ink/ink166.xml"/><Relationship Id="rId137" Type="http://schemas.openxmlformats.org/officeDocument/2006/relationships/customXml" Target="../ink/ink170.xml"/><Relationship Id="rId158" Type="http://schemas.openxmlformats.org/officeDocument/2006/relationships/customXml" Target="../ink/ink186.xml"/><Relationship Id="rId2" Type="http://schemas.openxmlformats.org/officeDocument/2006/relationships/image" Target="../media/image113.png"/><Relationship Id="rId111" Type="http://schemas.openxmlformats.org/officeDocument/2006/relationships/customXml" Target="../ink/ink157.xml"/><Relationship Id="rId132" Type="http://schemas.openxmlformats.org/officeDocument/2006/relationships/image" Target="../media/image141.png"/><Relationship Id="rId140" Type="http://schemas.openxmlformats.org/officeDocument/2006/relationships/image" Target="../media/image145.png"/><Relationship Id="rId145" Type="http://schemas.openxmlformats.org/officeDocument/2006/relationships/customXml" Target="../ink/ink174.xml"/><Relationship Id="rId153" Type="http://schemas.openxmlformats.org/officeDocument/2006/relationships/customXml" Target="../ink/ink182.xml"/><Relationship Id="rId1" Type="http://schemas.openxmlformats.org/officeDocument/2006/relationships/slideLayout" Target="../slideLayouts/slideLayout1.xml"/><Relationship Id="rId110" Type="http://schemas.openxmlformats.org/officeDocument/2006/relationships/image" Target="../media/image130.png"/><Relationship Id="rId115" Type="http://schemas.openxmlformats.org/officeDocument/2006/relationships/customXml" Target="../ink/ink159.xml"/><Relationship Id="rId123" Type="http://schemas.openxmlformats.org/officeDocument/2006/relationships/customXml" Target="../ink/ink163.xml"/><Relationship Id="rId128" Type="http://schemas.openxmlformats.org/officeDocument/2006/relationships/image" Target="../media/image139.png"/><Relationship Id="rId131" Type="http://schemas.openxmlformats.org/officeDocument/2006/relationships/customXml" Target="../ink/ink167.xml"/><Relationship Id="rId136" Type="http://schemas.openxmlformats.org/officeDocument/2006/relationships/image" Target="../media/image143.png"/><Relationship Id="rId144" Type="http://schemas.openxmlformats.org/officeDocument/2006/relationships/image" Target="../media/image147.png"/><Relationship Id="rId149" Type="http://schemas.openxmlformats.org/officeDocument/2006/relationships/customXml" Target="../ink/ink178.xml"/><Relationship Id="rId157" Type="http://schemas.openxmlformats.org/officeDocument/2006/relationships/customXml" Target="../ink/ink185.xml"/><Relationship Id="rId114" Type="http://schemas.openxmlformats.org/officeDocument/2006/relationships/image" Target="../media/image132.png"/><Relationship Id="rId119" Type="http://schemas.openxmlformats.org/officeDocument/2006/relationships/customXml" Target="../ink/ink161.xml"/><Relationship Id="rId127" Type="http://schemas.openxmlformats.org/officeDocument/2006/relationships/customXml" Target="../ink/ink165.xml"/><Relationship Id="rId152" Type="http://schemas.openxmlformats.org/officeDocument/2006/relationships/customXml" Target="../ink/ink181.xml"/><Relationship Id="rId160" Type="http://schemas.openxmlformats.org/officeDocument/2006/relationships/image" Target="../media/image151.png"/><Relationship Id="rId122" Type="http://schemas.openxmlformats.org/officeDocument/2006/relationships/image" Target="../media/image136.png"/><Relationship Id="rId130" Type="http://schemas.openxmlformats.org/officeDocument/2006/relationships/image" Target="../media/image140.png"/><Relationship Id="rId135" Type="http://schemas.openxmlformats.org/officeDocument/2006/relationships/customXml" Target="../ink/ink169.xml"/><Relationship Id="rId143" Type="http://schemas.openxmlformats.org/officeDocument/2006/relationships/customXml" Target="../ink/ink173.xml"/><Relationship Id="rId148" Type="http://schemas.openxmlformats.org/officeDocument/2006/relationships/customXml" Target="../ink/ink177.xml"/><Relationship Id="rId151" Type="http://schemas.openxmlformats.org/officeDocument/2006/relationships/customXml" Target="../ink/ink180.xml"/><Relationship Id="rId156" Type="http://schemas.openxmlformats.org/officeDocument/2006/relationships/customXml" Target="../ink/ink184.xml"/><Relationship Id="rId113" Type="http://schemas.openxmlformats.org/officeDocument/2006/relationships/customXml" Target="../ink/ink158.xml"/><Relationship Id="rId118" Type="http://schemas.openxmlformats.org/officeDocument/2006/relationships/image" Target="../media/image134.png"/><Relationship Id="rId126" Type="http://schemas.openxmlformats.org/officeDocument/2006/relationships/image" Target="../media/image138.png"/><Relationship Id="rId134" Type="http://schemas.openxmlformats.org/officeDocument/2006/relationships/image" Target="../media/image142.png"/><Relationship Id="rId139" Type="http://schemas.openxmlformats.org/officeDocument/2006/relationships/customXml" Target="../ink/ink171.xml"/><Relationship Id="rId147" Type="http://schemas.openxmlformats.org/officeDocument/2006/relationships/customXml" Target="../ink/ink176.xml"/><Relationship Id="rId93" Type="http://schemas.openxmlformats.org/officeDocument/2006/relationships/customXml" Target="../ink/ink155.xml"/><Relationship Id="rId121" Type="http://schemas.openxmlformats.org/officeDocument/2006/relationships/customXml" Target="../ink/ink162.xml"/><Relationship Id="rId142" Type="http://schemas.openxmlformats.org/officeDocument/2006/relationships/image" Target="../media/image146.png"/><Relationship Id="rId150" Type="http://schemas.openxmlformats.org/officeDocument/2006/relationships/customXml" Target="../ink/ink179.xml"/><Relationship Id="rId155" Type="http://schemas.openxmlformats.org/officeDocument/2006/relationships/customXml" Target="../ink/ink183.xml"/><Relationship Id="rId3" Type="http://schemas.openxmlformats.org/officeDocument/2006/relationships/customXml" Target="../ink/ink154.xml"/></Relationships>
</file>

<file path=ppt/slides/_rels/slide12.xml.rels><?xml version="1.0" encoding="UTF-8" standalone="yes"?>
<Relationships xmlns="http://schemas.openxmlformats.org/package/2006/relationships"><Relationship Id="rId109" Type="http://schemas.openxmlformats.org/officeDocument/2006/relationships/customXml" Target="../ink/ink189.xml"/><Relationship Id="rId117" Type="http://schemas.openxmlformats.org/officeDocument/2006/relationships/customXml" Target="../ink/ink193.xml"/><Relationship Id="rId112" Type="http://schemas.openxmlformats.org/officeDocument/2006/relationships/image" Target="../media/image131.png"/><Relationship Id="rId120" Type="http://schemas.openxmlformats.org/officeDocument/2006/relationships/image" Target="../media/image135.png"/><Relationship Id="rId125" Type="http://schemas.openxmlformats.org/officeDocument/2006/relationships/customXml" Target="../ink/ink197.xml"/><Relationship Id="rId133" Type="http://schemas.openxmlformats.org/officeDocument/2006/relationships/customXml" Target="../ink/ink201.xml"/><Relationship Id="rId138" Type="http://schemas.openxmlformats.org/officeDocument/2006/relationships/image" Target="../media/image144.png"/><Relationship Id="rId141" Type="http://schemas.openxmlformats.org/officeDocument/2006/relationships/customXml" Target="../ink/ink205.xml"/><Relationship Id="rId146" Type="http://schemas.openxmlformats.org/officeDocument/2006/relationships/customXml" Target="../ink/ink208.xml"/><Relationship Id="rId154" Type="http://schemas.openxmlformats.org/officeDocument/2006/relationships/image" Target="../media/image148.png"/><Relationship Id="rId159" Type="http://schemas.openxmlformats.org/officeDocument/2006/relationships/image" Target="../media/image149.png"/><Relationship Id="rId92" Type="http://schemas.openxmlformats.org/officeDocument/2006/relationships/image" Target="../media/image116.png"/><Relationship Id="rId108" Type="http://schemas.openxmlformats.org/officeDocument/2006/relationships/image" Target="../media/image124.png"/><Relationship Id="rId116" Type="http://schemas.openxmlformats.org/officeDocument/2006/relationships/image" Target="../media/image133.png"/><Relationship Id="rId124" Type="http://schemas.openxmlformats.org/officeDocument/2006/relationships/image" Target="../media/image137.png"/><Relationship Id="rId129" Type="http://schemas.openxmlformats.org/officeDocument/2006/relationships/customXml" Target="../ink/ink199.xml"/><Relationship Id="rId137" Type="http://schemas.openxmlformats.org/officeDocument/2006/relationships/customXml" Target="../ink/ink203.xml"/><Relationship Id="rId158" Type="http://schemas.openxmlformats.org/officeDocument/2006/relationships/customXml" Target="../ink/ink219.xml"/><Relationship Id="rId2" Type="http://schemas.openxmlformats.org/officeDocument/2006/relationships/image" Target="../media/image113.png"/><Relationship Id="rId111" Type="http://schemas.openxmlformats.org/officeDocument/2006/relationships/customXml" Target="../ink/ink190.xml"/><Relationship Id="rId132" Type="http://schemas.openxmlformats.org/officeDocument/2006/relationships/image" Target="../media/image141.png"/><Relationship Id="rId140" Type="http://schemas.openxmlformats.org/officeDocument/2006/relationships/image" Target="../media/image145.png"/><Relationship Id="rId145" Type="http://schemas.openxmlformats.org/officeDocument/2006/relationships/customXml" Target="../ink/ink207.xml"/><Relationship Id="rId153" Type="http://schemas.openxmlformats.org/officeDocument/2006/relationships/customXml" Target="../ink/ink215.xml"/><Relationship Id="rId1" Type="http://schemas.openxmlformats.org/officeDocument/2006/relationships/slideLayout" Target="../slideLayouts/slideLayout1.xml"/><Relationship Id="rId110" Type="http://schemas.openxmlformats.org/officeDocument/2006/relationships/image" Target="../media/image130.png"/><Relationship Id="rId115" Type="http://schemas.openxmlformats.org/officeDocument/2006/relationships/customXml" Target="../ink/ink192.xml"/><Relationship Id="rId123" Type="http://schemas.openxmlformats.org/officeDocument/2006/relationships/customXml" Target="../ink/ink196.xml"/><Relationship Id="rId128" Type="http://schemas.openxmlformats.org/officeDocument/2006/relationships/image" Target="../media/image139.png"/><Relationship Id="rId131" Type="http://schemas.openxmlformats.org/officeDocument/2006/relationships/customXml" Target="../ink/ink200.xml"/><Relationship Id="rId136" Type="http://schemas.openxmlformats.org/officeDocument/2006/relationships/image" Target="../media/image143.png"/><Relationship Id="rId144" Type="http://schemas.openxmlformats.org/officeDocument/2006/relationships/image" Target="../media/image147.png"/><Relationship Id="rId149" Type="http://schemas.openxmlformats.org/officeDocument/2006/relationships/customXml" Target="../ink/ink211.xml"/><Relationship Id="rId157" Type="http://schemas.openxmlformats.org/officeDocument/2006/relationships/customXml" Target="../ink/ink218.xml"/><Relationship Id="rId114" Type="http://schemas.openxmlformats.org/officeDocument/2006/relationships/image" Target="../media/image132.png"/><Relationship Id="rId119" Type="http://schemas.openxmlformats.org/officeDocument/2006/relationships/customXml" Target="../ink/ink194.xml"/><Relationship Id="rId127" Type="http://schemas.openxmlformats.org/officeDocument/2006/relationships/customXml" Target="../ink/ink198.xml"/><Relationship Id="rId152" Type="http://schemas.openxmlformats.org/officeDocument/2006/relationships/customXml" Target="../ink/ink214.xml"/><Relationship Id="rId160" Type="http://schemas.openxmlformats.org/officeDocument/2006/relationships/image" Target="../media/image152.png"/><Relationship Id="rId122" Type="http://schemas.openxmlformats.org/officeDocument/2006/relationships/image" Target="../media/image136.png"/><Relationship Id="rId130" Type="http://schemas.openxmlformats.org/officeDocument/2006/relationships/image" Target="../media/image140.png"/><Relationship Id="rId135" Type="http://schemas.openxmlformats.org/officeDocument/2006/relationships/customXml" Target="../ink/ink202.xml"/><Relationship Id="rId143" Type="http://schemas.openxmlformats.org/officeDocument/2006/relationships/customXml" Target="../ink/ink206.xml"/><Relationship Id="rId148" Type="http://schemas.openxmlformats.org/officeDocument/2006/relationships/customXml" Target="../ink/ink210.xml"/><Relationship Id="rId151" Type="http://schemas.openxmlformats.org/officeDocument/2006/relationships/customXml" Target="../ink/ink213.xml"/><Relationship Id="rId156" Type="http://schemas.openxmlformats.org/officeDocument/2006/relationships/customXml" Target="../ink/ink217.xml"/><Relationship Id="rId113" Type="http://schemas.openxmlformats.org/officeDocument/2006/relationships/customXml" Target="../ink/ink191.xml"/><Relationship Id="rId118" Type="http://schemas.openxmlformats.org/officeDocument/2006/relationships/image" Target="../media/image134.png"/><Relationship Id="rId126" Type="http://schemas.openxmlformats.org/officeDocument/2006/relationships/image" Target="../media/image138.png"/><Relationship Id="rId134" Type="http://schemas.openxmlformats.org/officeDocument/2006/relationships/image" Target="../media/image142.png"/><Relationship Id="rId139" Type="http://schemas.openxmlformats.org/officeDocument/2006/relationships/customXml" Target="../ink/ink204.xml"/><Relationship Id="rId147" Type="http://schemas.openxmlformats.org/officeDocument/2006/relationships/customXml" Target="../ink/ink209.xml"/><Relationship Id="rId93" Type="http://schemas.openxmlformats.org/officeDocument/2006/relationships/customXml" Target="../ink/ink188.xml"/><Relationship Id="rId121" Type="http://schemas.openxmlformats.org/officeDocument/2006/relationships/customXml" Target="../ink/ink195.xml"/><Relationship Id="rId142" Type="http://schemas.openxmlformats.org/officeDocument/2006/relationships/image" Target="../media/image146.png"/><Relationship Id="rId150" Type="http://schemas.openxmlformats.org/officeDocument/2006/relationships/customXml" Target="../ink/ink212.xml"/><Relationship Id="rId155" Type="http://schemas.openxmlformats.org/officeDocument/2006/relationships/customXml" Target="../ink/ink216.xml"/><Relationship Id="rId3" Type="http://schemas.openxmlformats.org/officeDocument/2006/relationships/customXml" Target="../ink/ink18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5.xml"/><Relationship Id="rId18" Type="http://schemas.openxmlformats.org/officeDocument/2006/relationships/image" Target="../media/image1371.png"/><Relationship Id="rId26" Type="http://schemas.openxmlformats.org/officeDocument/2006/relationships/image" Target="../media/image1411.png"/><Relationship Id="rId39" Type="http://schemas.openxmlformats.org/officeDocument/2006/relationships/customXml" Target="../ink/ink238.xml"/><Relationship Id="rId21" Type="http://schemas.openxmlformats.org/officeDocument/2006/relationships/customXml" Target="../ink/ink229.xml"/><Relationship Id="rId34" Type="http://schemas.openxmlformats.org/officeDocument/2006/relationships/image" Target="../media/image1451.png"/><Relationship Id="rId42" Type="http://schemas.openxmlformats.org/officeDocument/2006/relationships/image" Target="../media/image1490.png"/><Relationship Id="rId47" Type="http://schemas.openxmlformats.org/officeDocument/2006/relationships/customXml" Target="../ink/ink242.xml"/><Relationship Id="rId50" Type="http://schemas.openxmlformats.org/officeDocument/2006/relationships/image" Target="../media/image153.png"/><Relationship Id="rId55" Type="http://schemas.openxmlformats.org/officeDocument/2006/relationships/customXml" Target="../ink/ink246.xml"/><Relationship Id="rId63" Type="http://schemas.openxmlformats.org/officeDocument/2006/relationships/customXml" Target="../ink/ink250.xml"/><Relationship Id="rId68" Type="http://schemas.openxmlformats.org/officeDocument/2006/relationships/image" Target="../media/image162.png"/><Relationship Id="rId76" Type="http://schemas.openxmlformats.org/officeDocument/2006/relationships/image" Target="../media/image166.png"/><Relationship Id="rId84" Type="http://schemas.openxmlformats.org/officeDocument/2006/relationships/image" Target="../media/image170.png"/><Relationship Id="rId7" Type="http://schemas.openxmlformats.org/officeDocument/2006/relationships/customXml" Target="../ink/ink222.xml"/><Relationship Id="rId71" Type="http://schemas.openxmlformats.org/officeDocument/2006/relationships/customXml" Target="../ink/ink254.xml"/><Relationship Id="rId2" Type="http://schemas.openxmlformats.org/officeDocument/2006/relationships/image" Target="../media/image2.png"/><Relationship Id="rId16" Type="http://schemas.openxmlformats.org/officeDocument/2006/relationships/image" Target="../media/image1360.png"/><Relationship Id="rId29" Type="http://schemas.openxmlformats.org/officeDocument/2006/relationships/customXml" Target="../ink/ink233.xml"/><Relationship Id="rId11" Type="http://schemas.openxmlformats.org/officeDocument/2006/relationships/customXml" Target="../ink/ink224.xml"/><Relationship Id="rId24" Type="http://schemas.openxmlformats.org/officeDocument/2006/relationships/image" Target="../media/image1401.png"/><Relationship Id="rId32" Type="http://schemas.openxmlformats.org/officeDocument/2006/relationships/image" Target="../media/image1441.png"/><Relationship Id="rId37" Type="http://schemas.openxmlformats.org/officeDocument/2006/relationships/customXml" Target="../ink/ink237.xml"/><Relationship Id="rId40" Type="http://schemas.openxmlformats.org/officeDocument/2006/relationships/image" Target="../media/image1481.png"/><Relationship Id="rId45" Type="http://schemas.openxmlformats.org/officeDocument/2006/relationships/customXml" Target="../ink/ink241.xml"/><Relationship Id="rId53" Type="http://schemas.openxmlformats.org/officeDocument/2006/relationships/customXml" Target="../ink/ink245.xml"/><Relationship Id="rId58" Type="http://schemas.openxmlformats.org/officeDocument/2006/relationships/image" Target="../media/image157.png"/><Relationship Id="rId66" Type="http://schemas.openxmlformats.org/officeDocument/2006/relationships/image" Target="../media/image161.png"/><Relationship Id="rId74" Type="http://schemas.openxmlformats.org/officeDocument/2006/relationships/image" Target="../media/image165.png"/><Relationship Id="rId79" Type="http://schemas.openxmlformats.org/officeDocument/2006/relationships/customXml" Target="../ink/ink258.xml"/><Relationship Id="rId5" Type="http://schemas.openxmlformats.org/officeDocument/2006/relationships/customXml" Target="../ink/ink221.xml"/><Relationship Id="rId61" Type="http://schemas.openxmlformats.org/officeDocument/2006/relationships/customXml" Target="../ink/ink249.xml"/><Relationship Id="rId82" Type="http://schemas.openxmlformats.org/officeDocument/2006/relationships/image" Target="../media/image169.png"/><Relationship Id="rId10" Type="http://schemas.openxmlformats.org/officeDocument/2006/relationships/image" Target="../media/image1330.png"/><Relationship Id="rId19" Type="http://schemas.openxmlformats.org/officeDocument/2006/relationships/customXml" Target="../ink/ink228.xml"/><Relationship Id="rId31" Type="http://schemas.openxmlformats.org/officeDocument/2006/relationships/customXml" Target="../ink/ink234.xml"/><Relationship Id="rId44" Type="http://schemas.openxmlformats.org/officeDocument/2006/relationships/image" Target="../media/image1500.png"/><Relationship Id="rId52" Type="http://schemas.openxmlformats.org/officeDocument/2006/relationships/image" Target="../media/image154.png"/><Relationship Id="rId60" Type="http://schemas.openxmlformats.org/officeDocument/2006/relationships/image" Target="../media/image158.png"/><Relationship Id="rId65" Type="http://schemas.openxmlformats.org/officeDocument/2006/relationships/customXml" Target="../ink/ink251.xml"/><Relationship Id="rId73" Type="http://schemas.openxmlformats.org/officeDocument/2006/relationships/customXml" Target="../ink/ink255.xml"/><Relationship Id="rId78" Type="http://schemas.openxmlformats.org/officeDocument/2006/relationships/image" Target="../media/image167.png"/><Relationship Id="rId81" Type="http://schemas.openxmlformats.org/officeDocument/2006/relationships/customXml" Target="../ink/ink259.xml"/><Relationship Id="rId4" Type="http://schemas.openxmlformats.org/officeDocument/2006/relationships/image" Target="../media/image1300.png"/><Relationship Id="rId9" Type="http://schemas.openxmlformats.org/officeDocument/2006/relationships/customXml" Target="../ink/ink223.xml"/><Relationship Id="rId14" Type="http://schemas.openxmlformats.org/officeDocument/2006/relationships/image" Target="../media/image1350.png"/><Relationship Id="rId22" Type="http://schemas.openxmlformats.org/officeDocument/2006/relationships/image" Target="../media/image1391.png"/><Relationship Id="rId27" Type="http://schemas.openxmlformats.org/officeDocument/2006/relationships/customXml" Target="../ink/ink232.xml"/><Relationship Id="rId30" Type="http://schemas.openxmlformats.org/officeDocument/2006/relationships/image" Target="../media/image1431.png"/><Relationship Id="rId35" Type="http://schemas.openxmlformats.org/officeDocument/2006/relationships/customXml" Target="../ink/ink236.xml"/><Relationship Id="rId43" Type="http://schemas.openxmlformats.org/officeDocument/2006/relationships/customXml" Target="../ink/ink240.xml"/><Relationship Id="rId48" Type="http://schemas.openxmlformats.org/officeDocument/2006/relationships/image" Target="../media/image1520.png"/><Relationship Id="rId56" Type="http://schemas.openxmlformats.org/officeDocument/2006/relationships/image" Target="../media/image156.png"/><Relationship Id="rId64" Type="http://schemas.openxmlformats.org/officeDocument/2006/relationships/image" Target="../media/image160.png"/><Relationship Id="rId69" Type="http://schemas.openxmlformats.org/officeDocument/2006/relationships/customXml" Target="../ink/ink253.xml"/><Relationship Id="rId77" Type="http://schemas.openxmlformats.org/officeDocument/2006/relationships/customXml" Target="../ink/ink257.xml"/><Relationship Id="rId8" Type="http://schemas.openxmlformats.org/officeDocument/2006/relationships/image" Target="../media/image1320.png"/><Relationship Id="rId51" Type="http://schemas.openxmlformats.org/officeDocument/2006/relationships/customXml" Target="../ink/ink244.xml"/><Relationship Id="rId72" Type="http://schemas.openxmlformats.org/officeDocument/2006/relationships/image" Target="../media/image164.png"/><Relationship Id="rId80" Type="http://schemas.openxmlformats.org/officeDocument/2006/relationships/image" Target="../media/image168.png"/><Relationship Id="rId3" Type="http://schemas.openxmlformats.org/officeDocument/2006/relationships/customXml" Target="../ink/ink220.xml"/><Relationship Id="rId12" Type="http://schemas.openxmlformats.org/officeDocument/2006/relationships/image" Target="../media/image1340.png"/><Relationship Id="rId17" Type="http://schemas.openxmlformats.org/officeDocument/2006/relationships/customXml" Target="../ink/ink227.xml"/><Relationship Id="rId25" Type="http://schemas.openxmlformats.org/officeDocument/2006/relationships/customXml" Target="../ink/ink231.xml"/><Relationship Id="rId33" Type="http://schemas.openxmlformats.org/officeDocument/2006/relationships/customXml" Target="../ink/ink235.xml"/><Relationship Id="rId38" Type="http://schemas.openxmlformats.org/officeDocument/2006/relationships/image" Target="../media/image1471.png"/><Relationship Id="rId46" Type="http://schemas.openxmlformats.org/officeDocument/2006/relationships/image" Target="../media/image1510.png"/><Relationship Id="rId59" Type="http://schemas.openxmlformats.org/officeDocument/2006/relationships/customXml" Target="../ink/ink248.xml"/><Relationship Id="rId67" Type="http://schemas.openxmlformats.org/officeDocument/2006/relationships/customXml" Target="../ink/ink252.xml"/><Relationship Id="rId20" Type="http://schemas.openxmlformats.org/officeDocument/2006/relationships/image" Target="../media/image1381.png"/><Relationship Id="rId41" Type="http://schemas.openxmlformats.org/officeDocument/2006/relationships/customXml" Target="../ink/ink239.xml"/><Relationship Id="rId54" Type="http://schemas.openxmlformats.org/officeDocument/2006/relationships/image" Target="../media/image155.png"/><Relationship Id="rId62" Type="http://schemas.openxmlformats.org/officeDocument/2006/relationships/image" Target="../media/image159.png"/><Relationship Id="rId70" Type="http://schemas.openxmlformats.org/officeDocument/2006/relationships/image" Target="../media/image163.png"/><Relationship Id="rId75" Type="http://schemas.openxmlformats.org/officeDocument/2006/relationships/customXml" Target="../ink/ink256.xml"/><Relationship Id="rId83" Type="http://schemas.openxmlformats.org/officeDocument/2006/relationships/customXml" Target="../ink/ink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0.png"/><Relationship Id="rId15" Type="http://schemas.openxmlformats.org/officeDocument/2006/relationships/customXml" Target="../ink/ink226.xml"/><Relationship Id="rId23" Type="http://schemas.openxmlformats.org/officeDocument/2006/relationships/customXml" Target="../ink/ink230.xml"/><Relationship Id="rId28" Type="http://schemas.openxmlformats.org/officeDocument/2006/relationships/image" Target="../media/image1421.png"/><Relationship Id="rId36" Type="http://schemas.openxmlformats.org/officeDocument/2006/relationships/image" Target="../media/image1461.png"/><Relationship Id="rId49" Type="http://schemas.openxmlformats.org/officeDocument/2006/relationships/customXml" Target="../ink/ink243.xml"/><Relationship Id="rId57" Type="http://schemas.openxmlformats.org/officeDocument/2006/relationships/customXml" Target="../ink/ink24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hyperlink" Target="https://udlbook.github.io/udlbook/" TargetMode="External"/><Relationship Id="rId7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9.xml"/><Relationship Id="rId18" Type="http://schemas.openxmlformats.org/officeDocument/2006/relationships/customXml" Target="../ink/ink273.xml"/><Relationship Id="rId26" Type="http://schemas.openxmlformats.org/officeDocument/2006/relationships/image" Target="../media/image1400.png"/><Relationship Id="rId39" Type="http://schemas.openxmlformats.org/officeDocument/2006/relationships/image" Target="../media/image1440.png"/><Relationship Id="rId21" Type="http://schemas.openxmlformats.org/officeDocument/2006/relationships/customXml" Target="../ink/ink276.xml"/><Relationship Id="rId34" Type="http://schemas.openxmlformats.org/officeDocument/2006/relationships/image" Target="../media/image1420.png"/><Relationship Id="rId42" Type="http://schemas.openxmlformats.org/officeDocument/2006/relationships/customXml" Target="../ink/ink290.xml"/><Relationship Id="rId47" Type="http://schemas.openxmlformats.org/officeDocument/2006/relationships/customXml" Target="../ink/ink293.xml"/><Relationship Id="rId50" Type="http://schemas.openxmlformats.org/officeDocument/2006/relationships/customXml" Target="../ink/ink296.xml"/><Relationship Id="rId55" Type="http://schemas.openxmlformats.org/officeDocument/2006/relationships/image" Target="../media/image199.png"/><Relationship Id="rId7" Type="http://schemas.openxmlformats.org/officeDocument/2006/relationships/customXml" Target="../ink/ink263.xml"/><Relationship Id="rId12" Type="http://schemas.openxmlformats.org/officeDocument/2006/relationships/customXml" Target="../ink/ink268.xml"/><Relationship Id="rId17" Type="http://schemas.openxmlformats.org/officeDocument/2006/relationships/customXml" Target="../ink/ink272.xml"/><Relationship Id="rId25" Type="http://schemas.openxmlformats.org/officeDocument/2006/relationships/customXml" Target="../ink/ink279.xml"/><Relationship Id="rId33" Type="http://schemas.openxmlformats.org/officeDocument/2006/relationships/customXml" Target="../ink/ink285.xml"/><Relationship Id="rId38" Type="http://schemas.openxmlformats.org/officeDocument/2006/relationships/customXml" Target="../ink/ink288.xml"/><Relationship Id="rId46" Type="http://schemas.openxmlformats.org/officeDocument/2006/relationships/customXml" Target="../ink/ink292.xml"/><Relationship Id="rId2" Type="http://schemas.openxmlformats.org/officeDocument/2006/relationships/image" Target="../media/image197.png"/><Relationship Id="rId16" Type="http://schemas.openxmlformats.org/officeDocument/2006/relationships/customXml" Target="../ink/ink271.xml"/><Relationship Id="rId20" Type="http://schemas.openxmlformats.org/officeDocument/2006/relationships/customXml" Target="../ink/ink275.xml"/><Relationship Id="rId29" Type="http://schemas.openxmlformats.org/officeDocument/2006/relationships/customXml" Target="../ink/ink282.xml"/><Relationship Id="rId41" Type="http://schemas.openxmlformats.org/officeDocument/2006/relationships/image" Target="../media/image1450.png"/><Relationship Id="rId54" Type="http://schemas.openxmlformats.org/officeDocument/2006/relationships/customXml" Target="../ink/ink30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2.xml"/><Relationship Id="rId11" Type="http://schemas.openxmlformats.org/officeDocument/2006/relationships/customXml" Target="../ink/ink267.xml"/><Relationship Id="rId24" Type="http://schemas.openxmlformats.org/officeDocument/2006/relationships/image" Target="../media/image1390.png"/><Relationship Id="rId32" Type="http://schemas.openxmlformats.org/officeDocument/2006/relationships/image" Target="../media/image1410.png"/><Relationship Id="rId37" Type="http://schemas.openxmlformats.org/officeDocument/2006/relationships/customXml" Target="../ink/ink287.xml"/><Relationship Id="rId40" Type="http://schemas.openxmlformats.org/officeDocument/2006/relationships/customXml" Target="../ink/ink289.xml"/><Relationship Id="rId45" Type="http://schemas.openxmlformats.org/officeDocument/2006/relationships/image" Target="../media/image1470.png"/><Relationship Id="rId53" Type="http://schemas.openxmlformats.org/officeDocument/2006/relationships/customXml" Target="../ink/ink299.xml"/><Relationship Id="rId5" Type="http://schemas.openxmlformats.org/officeDocument/2006/relationships/image" Target="../media/image1370.png"/><Relationship Id="rId15" Type="http://schemas.openxmlformats.org/officeDocument/2006/relationships/customXml" Target="../ink/ink270.xml"/><Relationship Id="rId23" Type="http://schemas.openxmlformats.org/officeDocument/2006/relationships/customXml" Target="../ink/ink278.xml"/><Relationship Id="rId28" Type="http://schemas.openxmlformats.org/officeDocument/2006/relationships/customXml" Target="../ink/ink281.xml"/><Relationship Id="rId36" Type="http://schemas.openxmlformats.org/officeDocument/2006/relationships/image" Target="../media/image1430.png"/><Relationship Id="rId49" Type="http://schemas.openxmlformats.org/officeDocument/2006/relationships/customXml" Target="../ink/ink295.xml"/><Relationship Id="rId10" Type="http://schemas.openxmlformats.org/officeDocument/2006/relationships/customXml" Target="../ink/ink266.xml"/><Relationship Id="rId19" Type="http://schemas.openxmlformats.org/officeDocument/2006/relationships/customXml" Target="../ink/ink274.xml"/><Relationship Id="rId31" Type="http://schemas.openxmlformats.org/officeDocument/2006/relationships/customXml" Target="../ink/ink284.xml"/><Relationship Id="rId44" Type="http://schemas.openxmlformats.org/officeDocument/2006/relationships/customXml" Target="../ink/ink291.xml"/><Relationship Id="rId52" Type="http://schemas.openxmlformats.org/officeDocument/2006/relationships/customXml" Target="../ink/ink298.xml"/><Relationship Id="rId4" Type="http://schemas.openxmlformats.org/officeDocument/2006/relationships/customXml" Target="../ink/ink261.xml"/><Relationship Id="rId9" Type="http://schemas.openxmlformats.org/officeDocument/2006/relationships/customXml" Target="../ink/ink265.xml"/><Relationship Id="rId14" Type="http://schemas.openxmlformats.org/officeDocument/2006/relationships/image" Target="../media/image1380.png"/><Relationship Id="rId22" Type="http://schemas.openxmlformats.org/officeDocument/2006/relationships/customXml" Target="../ink/ink277.xml"/><Relationship Id="rId27" Type="http://schemas.openxmlformats.org/officeDocument/2006/relationships/customXml" Target="../ink/ink280.xml"/><Relationship Id="rId30" Type="http://schemas.openxmlformats.org/officeDocument/2006/relationships/customXml" Target="../ink/ink283.xml"/><Relationship Id="rId35" Type="http://schemas.openxmlformats.org/officeDocument/2006/relationships/customXml" Target="../ink/ink286.xml"/><Relationship Id="rId43" Type="http://schemas.openxmlformats.org/officeDocument/2006/relationships/image" Target="../media/image1460.png"/><Relationship Id="rId48" Type="http://schemas.openxmlformats.org/officeDocument/2006/relationships/customXml" Target="../ink/ink294.xml"/><Relationship Id="rId56" Type="http://schemas.openxmlformats.org/officeDocument/2006/relationships/hyperlink" Target="https://arxiv.org/pdf/2406.04532" TargetMode="External"/><Relationship Id="rId8" Type="http://schemas.openxmlformats.org/officeDocument/2006/relationships/customXml" Target="../ink/ink264.xml"/><Relationship Id="rId51" Type="http://schemas.openxmlformats.org/officeDocument/2006/relationships/customXml" Target="../ink/ink297.xml"/><Relationship Id="rId3" Type="http://schemas.openxmlformats.org/officeDocument/2006/relationships/image" Target="../media/image19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3" Type="http://schemas.openxmlformats.org/officeDocument/2006/relationships/customXml" Target="../ink/ink302.xml"/><Relationship Id="rId7" Type="http://schemas.openxmlformats.org/officeDocument/2006/relationships/customXml" Target="../ink/ink303.xml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6.xml"/><Relationship Id="rId3" Type="http://schemas.openxmlformats.org/officeDocument/2006/relationships/customXml" Target="../ink/ink304.xml"/><Relationship Id="rId7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11" Type="http://schemas.openxmlformats.org/officeDocument/2006/relationships/image" Target="../media/image2020.png"/><Relationship Id="rId5" Type="http://schemas.openxmlformats.org/officeDocument/2006/relationships/customXml" Target="../ink/ink305.xml"/><Relationship Id="rId10" Type="http://schemas.openxmlformats.org/officeDocument/2006/relationships/customXml" Target="../ink/ink307.xml"/><Relationship Id="rId4" Type="http://schemas.openxmlformats.org/officeDocument/2006/relationships/image" Target="../media/image1980.png"/><Relationship Id="rId9" Type="http://schemas.openxmlformats.org/officeDocument/2006/relationships/image" Target="../media/image20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20.xml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" Type="http://schemas.openxmlformats.org/officeDocument/2006/relationships/customXml" Target="../ink/ink15.xml"/><Relationship Id="rId21" Type="http://schemas.openxmlformats.org/officeDocument/2006/relationships/customXml" Target="../ink/ink24.xml"/><Relationship Id="rId7" Type="http://schemas.openxmlformats.org/officeDocument/2006/relationships/customXml" Target="../ink/ink17.xml"/><Relationship Id="rId12" Type="http://schemas.openxmlformats.org/officeDocument/2006/relationships/image" Target="../media/image24.png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29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19.xml"/><Relationship Id="rId24" Type="http://schemas.openxmlformats.org/officeDocument/2006/relationships/image" Target="../media/image30.png"/><Relationship Id="rId32" Type="http://schemas.openxmlformats.org/officeDocument/2006/relationships/image" Target="../media/image35.png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customXml" Target="../ink/ink23.xml"/><Relationship Id="rId31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customXml" Target="../ink/ink18.xml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openxmlformats.org/officeDocument/2006/relationships/customXml" Target="../ink/ink27.xml"/><Relationship Id="rId30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34.xml"/><Relationship Id="rId18" Type="http://schemas.openxmlformats.org/officeDocument/2006/relationships/image" Target="../media/image43.png"/><Relationship Id="rId26" Type="http://schemas.openxmlformats.org/officeDocument/2006/relationships/image" Target="../media/image48.png"/><Relationship Id="rId3" Type="http://schemas.openxmlformats.org/officeDocument/2006/relationships/customXml" Target="../ink/ink29.xml"/><Relationship Id="rId21" Type="http://schemas.openxmlformats.org/officeDocument/2006/relationships/customXml" Target="../ink/ink38.xml"/><Relationship Id="rId7" Type="http://schemas.openxmlformats.org/officeDocument/2006/relationships/customXml" Target="../ink/ink31.xml"/><Relationship Id="rId12" Type="http://schemas.openxmlformats.org/officeDocument/2006/relationships/image" Target="../media/image40.png"/><Relationship Id="rId17" Type="http://schemas.openxmlformats.org/officeDocument/2006/relationships/customXml" Target="../ink/ink36.xml"/><Relationship Id="rId25" Type="http://schemas.openxmlformats.org/officeDocument/2006/relationships/image" Target="../media/image47.png"/><Relationship Id="rId2" Type="http://schemas.openxmlformats.org/officeDocument/2006/relationships/image" Target="../media/image2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33.xml"/><Relationship Id="rId24" Type="http://schemas.openxmlformats.org/officeDocument/2006/relationships/image" Target="../media/image46.png"/><Relationship Id="rId5" Type="http://schemas.openxmlformats.org/officeDocument/2006/relationships/customXml" Target="../ink/ink30.xml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10" Type="http://schemas.openxmlformats.org/officeDocument/2006/relationships/image" Target="../media/image39.png"/><Relationship Id="rId19" Type="http://schemas.openxmlformats.org/officeDocument/2006/relationships/customXml" Target="../ink/ink37.xml"/><Relationship Id="rId4" Type="http://schemas.openxmlformats.org/officeDocument/2006/relationships/image" Target="../media/image36.png"/><Relationship Id="rId9" Type="http://schemas.openxmlformats.org/officeDocument/2006/relationships/customXml" Target="../ink/ink32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45.xml"/><Relationship Id="rId18" Type="http://schemas.openxmlformats.org/officeDocument/2006/relationships/image" Target="../media/image55.png"/><Relationship Id="rId26" Type="http://schemas.openxmlformats.org/officeDocument/2006/relationships/image" Target="../media/image60.png"/><Relationship Id="rId3" Type="http://schemas.openxmlformats.org/officeDocument/2006/relationships/customXml" Target="../ink/ink40.xml"/><Relationship Id="rId21" Type="http://schemas.openxmlformats.org/officeDocument/2006/relationships/customXml" Target="../ink/ink49.xml"/><Relationship Id="rId7" Type="http://schemas.openxmlformats.org/officeDocument/2006/relationships/customXml" Target="../ink/ink42.xml"/><Relationship Id="rId12" Type="http://schemas.openxmlformats.org/officeDocument/2006/relationships/image" Target="../media/image53.png"/><Relationship Id="rId17" Type="http://schemas.openxmlformats.org/officeDocument/2006/relationships/customXml" Target="../ink/ink47.xml"/><Relationship Id="rId25" Type="http://schemas.openxmlformats.org/officeDocument/2006/relationships/image" Target="../media/image59.png"/><Relationship Id="rId2" Type="http://schemas.openxmlformats.org/officeDocument/2006/relationships/image" Target="../media/image2.png"/><Relationship Id="rId16" Type="http://schemas.openxmlformats.org/officeDocument/2006/relationships/image" Target="../media/image4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44.xml"/><Relationship Id="rId24" Type="http://schemas.openxmlformats.org/officeDocument/2006/relationships/image" Target="../media/image58.png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28" Type="http://schemas.openxmlformats.org/officeDocument/2006/relationships/image" Target="../media/image61.png"/><Relationship Id="rId10" Type="http://schemas.openxmlformats.org/officeDocument/2006/relationships/image" Target="../media/image52.png"/><Relationship Id="rId19" Type="http://schemas.openxmlformats.org/officeDocument/2006/relationships/customXml" Target="../ink/ink48.xml"/><Relationship Id="rId4" Type="http://schemas.openxmlformats.org/officeDocument/2006/relationships/image" Target="../media/image49.png"/><Relationship Id="rId9" Type="http://schemas.openxmlformats.org/officeDocument/2006/relationships/customXml" Target="../ink/ink43.xml"/><Relationship Id="rId14" Type="http://schemas.openxmlformats.org/officeDocument/2006/relationships/image" Target="../media/image54.png"/><Relationship Id="rId22" Type="http://schemas.openxmlformats.org/officeDocument/2006/relationships/image" Target="../media/image57.png"/><Relationship Id="rId27" Type="http://schemas.openxmlformats.org/officeDocument/2006/relationships/customXml" Target="../ink/ink5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12" Type="http://schemas.openxmlformats.org/officeDocument/2006/relationships/customXml" Target="../ink/ink5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customXml" Target="../ink/ink52.xml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.png"/><Relationship Id="rId117" Type="http://schemas.openxmlformats.org/officeDocument/2006/relationships/customXml" Target="../ink/ink113.xml"/><Relationship Id="rId21" Type="http://schemas.openxmlformats.org/officeDocument/2006/relationships/customXml" Target="../ink/ink63.xml"/><Relationship Id="rId42" Type="http://schemas.openxmlformats.org/officeDocument/2006/relationships/image" Target="../media/image90.png"/><Relationship Id="rId47" Type="http://schemas.openxmlformats.org/officeDocument/2006/relationships/customXml" Target="../ink/ink76.xml"/><Relationship Id="rId63" Type="http://schemas.openxmlformats.org/officeDocument/2006/relationships/customXml" Target="../ink/ink84.xml"/><Relationship Id="rId68" Type="http://schemas.openxmlformats.org/officeDocument/2006/relationships/image" Target="../media/image103.png"/><Relationship Id="rId84" Type="http://schemas.openxmlformats.org/officeDocument/2006/relationships/image" Target="../media/image111.png"/><Relationship Id="rId89" Type="http://schemas.openxmlformats.org/officeDocument/2006/relationships/customXml" Target="../ink/ink96.xml"/><Relationship Id="rId112" Type="http://schemas.openxmlformats.org/officeDocument/2006/relationships/customXml" Target="../ink/ink109.xml"/><Relationship Id="rId16" Type="http://schemas.openxmlformats.org/officeDocument/2006/relationships/image" Target="../media/image77.png"/><Relationship Id="rId107" Type="http://schemas.openxmlformats.org/officeDocument/2006/relationships/customXml" Target="../ink/ink105.xml"/><Relationship Id="rId11" Type="http://schemas.openxmlformats.org/officeDocument/2006/relationships/customXml" Target="../ink/ink58.xml"/><Relationship Id="rId32" Type="http://schemas.openxmlformats.org/officeDocument/2006/relationships/image" Target="../media/image85.png"/><Relationship Id="rId37" Type="http://schemas.openxmlformats.org/officeDocument/2006/relationships/customXml" Target="../ink/ink71.xml"/><Relationship Id="rId53" Type="http://schemas.openxmlformats.org/officeDocument/2006/relationships/customXml" Target="../ink/ink79.xml"/><Relationship Id="rId58" Type="http://schemas.openxmlformats.org/officeDocument/2006/relationships/image" Target="../media/image98.png"/><Relationship Id="rId74" Type="http://schemas.openxmlformats.org/officeDocument/2006/relationships/image" Target="../media/image106.png"/><Relationship Id="rId79" Type="http://schemas.openxmlformats.org/officeDocument/2006/relationships/customXml" Target="../ink/ink92.xml"/><Relationship Id="rId102" Type="http://schemas.openxmlformats.org/officeDocument/2006/relationships/image" Target="../media/image121.png"/><Relationship Id="rId123" Type="http://schemas.openxmlformats.org/officeDocument/2006/relationships/customXml" Target="../ink/ink117.xml"/><Relationship Id="rId128" Type="http://schemas.openxmlformats.org/officeDocument/2006/relationships/customXml" Target="../ink/ink120.xml"/><Relationship Id="rId5" Type="http://schemas.openxmlformats.org/officeDocument/2006/relationships/customXml" Target="../ink/ink55.xml"/><Relationship Id="rId90" Type="http://schemas.openxmlformats.org/officeDocument/2006/relationships/image" Target="../media/image115.png"/><Relationship Id="rId95" Type="http://schemas.openxmlformats.org/officeDocument/2006/relationships/customXml" Target="../ink/ink99.xml"/><Relationship Id="rId19" Type="http://schemas.openxmlformats.org/officeDocument/2006/relationships/customXml" Target="../ink/ink62.xml"/><Relationship Id="rId14" Type="http://schemas.openxmlformats.org/officeDocument/2006/relationships/image" Target="../media/image76.png"/><Relationship Id="rId22" Type="http://schemas.openxmlformats.org/officeDocument/2006/relationships/image" Target="../media/image80.png"/><Relationship Id="rId27" Type="http://schemas.openxmlformats.org/officeDocument/2006/relationships/customXml" Target="../ink/ink66.xml"/><Relationship Id="rId30" Type="http://schemas.openxmlformats.org/officeDocument/2006/relationships/image" Target="../media/image84.png"/><Relationship Id="rId35" Type="http://schemas.openxmlformats.org/officeDocument/2006/relationships/customXml" Target="../ink/ink70.xml"/><Relationship Id="rId43" Type="http://schemas.openxmlformats.org/officeDocument/2006/relationships/customXml" Target="../ink/ink74.xml"/><Relationship Id="rId48" Type="http://schemas.openxmlformats.org/officeDocument/2006/relationships/image" Target="../media/image93.png"/><Relationship Id="rId56" Type="http://schemas.openxmlformats.org/officeDocument/2006/relationships/image" Target="../media/image97.png"/><Relationship Id="rId64" Type="http://schemas.openxmlformats.org/officeDocument/2006/relationships/image" Target="../media/image101.png"/><Relationship Id="rId69" Type="http://schemas.openxmlformats.org/officeDocument/2006/relationships/customXml" Target="../ink/ink87.xml"/><Relationship Id="rId77" Type="http://schemas.openxmlformats.org/officeDocument/2006/relationships/customXml" Target="../ink/ink91.xml"/><Relationship Id="rId100" Type="http://schemas.openxmlformats.org/officeDocument/2006/relationships/image" Target="../media/image120.png"/><Relationship Id="rId105" Type="http://schemas.openxmlformats.org/officeDocument/2006/relationships/customXml" Target="../ink/ink104.xml"/><Relationship Id="rId113" Type="http://schemas.openxmlformats.org/officeDocument/2006/relationships/image" Target="../media/image125.png"/><Relationship Id="rId118" Type="http://schemas.openxmlformats.org/officeDocument/2006/relationships/image" Target="../media/image126.png"/><Relationship Id="rId126" Type="http://schemas.openxmlformats.org/officeDocument/2006/relationships/image" Target="../media/image129.png"/><Relationship Id="rId8" Type="http://schemas.openxmlformats.org/officeDocument/2006/relationships/image" Target="../media/image73.png"/><Relationship Id="rId51" Type="http://schemas.openxmlformats.org/officeDocument/2006/relationships/customXml" Target="../ink/ink78.xml"/><Relationship Id="rId72" Type="http://schemas.openxmlformats.org/officeDocument/2006/relationships/image" Target="../media/image105.png"/><Relationship Id="rId80" Type="http://schemas.openxmlformats.org/officeDocument/2006/relationships/image" Target="../media/image109.png"/><Relationship Id="rId85" Type="http://schemas.openxmlformats.org/officeDocument/2006/relationships/image" Target="../media/image112.png"/><Relationship Id="rId93" Type="http://schemas.openxmlformats.org/officeDocument/2006/relationships/customXml" Target="../ink/ink98.xml"/><Relationship Id="rId98" Type="http://schemas.openxmlformats.org/officeDocument/2006/relationships/image" Target="../media/image119.png"/><Relationship Id="rId121" Type="http://schemas.openxmlformats.org/officeDocument/2006/relationships/customXml" Target="../ink/ink116.xml"/><Relationship Id="rId3" Type="http://schemas.openxmlformats.org/officeDocument/2006/relationships/customXml" Target="../ink/ink54.xml"/><Relationship Id="rId12" Type="http://schemas.openxmlformats.org/officeDocument/2006/relationships/image" Target="../media/image75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38" Type="http://schemas.openxmlformats.org/officeDocument/2006/relationships/image" Target="../media/image88.png"/><Relationship Id="rId46" Type="http://schemas.openxmlformats.org/officeDocument/2006/relationships/image" Target="../media/image92.png"/><Relationship Id="rId59" Type="http://schemas.openxmlformats.org/officeDocument/2006/relationships/customXml" Target="../ink/ink82.xml"/><Relationship Id="rId67" Type="http://schemas.openxmlformats.org/officeDocument/2006/relationships/customXml" Target="../ink/ink86.xml"/><Relationship Id="rId103" Type="http://schemas.openxmlformats.org/officeDocument/2006/relationships/customXml" Target="../ink/ink103.xml"/><Relationship Id="rId108" Type="http://schemas.openxmlformats.org/officeDocument/2006/relationships/image" Target="../media/image124.png"/><Relationship Id="rId116" Type="http://schemas.openxmlformats.org/officeDocument/2006/relationships/customXml" Target="../ink/ink112.xml"/><Relationship Id="rId124" Type="http://schemas.openxmlformats.org/officeDocument/2006/relationships/image" Target="../media/image128.png"/><Relationship Id="rId20" Type="http://schemas.openxmlformats.org/officeDocument/2006/relationships/image" Target="../media/image79.png"/><Relationship Id="rId41" Type="http://schemas.openxmlformats.org/officeDocument/2006/relationships/customXml" Target="../ink/ink73.xml"/><Relationship Id="rId54" Type="http://schemas.openxmlformats.org/officeDocument/2006/relationships/image" Target="../media/image96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75" Type="http://schemas.openxmlformats.org/officeDocument/2006/relationships/customXml" Target="../ink/ink90.xml"/><Relationship Id="rId83" Type="http://schemas.openxmlformats.org/officeDocument/2006/relationships/customXml" Target="../ink/ink94.xml"/><Relationship Id="rId88" Type="http://schemas.openxmlformats.org/officeDocument/2006/relationships/image" Target="../media/image114.png"/><Relationship Id="rId91" Type="http://schemas.openxmlformats.org/officeDocument/2006/relationships/customXml" Target="../ink/ink97.xml"/><Relationship Id="rId96" Type="http://schemas.openxmlformats.org/officeDocument/2006/relationships/image" Target="../media/image118.png"/><Relationship Id="rId111" Type="http://schemas.openxmlformats.org/officeDocument/2006/relationships/customXml" Target="../ink/ink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83.png"/><Relationship Id="rId36" Type="http://schemas.openxmlformats.org/officeDocument/2006/relationships/image" Target="../media/image87.png"/><Relationship Id="rId49" Type="http://schemas.openxmlformats.org/officeDocument/2006/relationships/customXml" Target="../ink/ink77.xml"/><Relationship Id="rId57" Type="http://schemas.openxmlformats.org/officeDocument/2006/relationships/customXml" Target="../ink/ink81.xml"/><Relationship Id="rId106" Type="http://schemas.openxmlformats.org/officeDocument/2006/relationships/image" Target="../media/image123.png"/><Relationship Id="rId114" Type="http://schemas.openxmlformats.org/officeDocument/2006/relationships/customXml" Target="../ink/ink110.xml"/><Relationship Id="rId119" Type="http://schemas.openxmlformats.org/officeDocument/2006/relationships/customXml" Target="../ink/ink114.xml"/><Relationship Id="rId127" Type="http://schemas.openxmlformats.org/officeDocument/2006/relationships/customXml" Target="../ink/ink119.xml"/><Relationship Id="rId10" Type="http://schemas.openxmlformats.org/officeDocument/2006/relationships/image" Target="../media/image74.png"/><Relationship Id="rId31" Type="http://schemas.openxmlformats.org/officeDocument/2006/relationships/customXml" Target="../ink/ink68.xml"/><Relationship Id="rId44" Type="http://schemas.openxmlformats.org/officeDocument/2006/relationships/image" Target="../media/image91.png"/><Relationship Id="rId52" Type="http://schemas.openxmlformats.org/officeDocument/2006/relationships/image" Target="../media/image95.png"/><Relationship Id="rId60" Type="http://schemas.openxmlformats.org/officeDocument/2006/relationships/image" Target="../media/image99.png"/><Relationship Id="rId65" Type="http://schemas.openxmlformats.org/officeDocument/2006/relationships/customXml" Target="../ink/ink85.xml"/><Relationship Id="rId73" Type="http://schemas.openxmlformats.org/officeDocument/2006/relationships/customXml" Target="../ink/ink89.xml"/><Relationship Id="rId78" Type="http://schemas.openxmlformats.org/officeDocument/2006/relationships/image" Target="../media/image108.png"/><Relationship Id="rId81" Type="http://schemas.openxmlformats.org/officeDocument/2006/relationships/customXml" Target="../ink/ink93.xml"/><Relationship Id="rId86" Type="http://schemas.openxmlformats.org/officeDocument/2006/relationships/image" Target="../media/image113.png"/><Relationship Id="rId94" Type="http://schemas.openxmlformats.org/officeDocument/2006/relationships/image" Target="../media/image117.png"/><Relationship Id="rId99" Type="http://schemas.openxmlformats.org/officeDocument/2006/relationships/customXml" Target="../ink/ink101.xml"/><Relationship Id="rId101" Type="http://schemas.openxmlformats.org/officeDocument/2006/relationships/customXml" Target="../ink/ink102.xml"/><Relationship Id="rId122" Type="http://schemas.openxmlformats.org/officeDocument/2006/relationships/image" Target="../media/image127.png"/><Relationship Id="rId4" Type="http://schemas.openxmlformats.org/officeDocument/2006/relationships/image" Target="../media/image71.png"/><Relationship Id="rId9" Type="http://schemas.openxmlformats.org/officeDocument/2006/relationships/customXml" Target="../ink/ink57.xml"/><Relationship Id="rId13" Type="http://schemas.openxmlformats.org/officeDocument/2006/relationships/customXml" Target="../ink/ink59.xml"/><Relationship Id="rId18" Type="http://schemas.openxmlformats.org/officeDocument/2006/relationships/image" Target="../media/image78.png"/><Relationship Id="rId39" Type="http://schemas.openxmlformats.org/officeDocument/2006/relationships/customXml" Target="../ink/ink72.xml"/><Relationship Id="rId109" Type="http://schemas.openxmlformats.org/officeDocument/2006/relationships/customXml" Target="../ink/ink106.xml"/><Relationship Id="rId34" Type="http://schemas.openxmlformats.org/officeDocument/2006/relationships/image" Target="../media/image86.png"/><Relationship Id="rId50" Type="http://schemas.openxmlformats.org/officeDocument/2006/relationships/image" Target="../media/image94.png"/><Relationship Id="rId55" Type="http://schemas.openxmlformats.org/officeDocument/2006/relationships/customXml" Target="../ink/ink80.xml"/><Relationship Id="rId76" Type="http://schemas.openxmlformats.org/officeDocument/2006/relationships/image" Target="../media/image107.png"/><Relationship Id="rId97" Type="http://schemas.openxmlformats.org/officeDocument/2006/relationships/customXml" Target="../ink/ink100.xml"/><Relationship Id="rId104" Type="http://schemas.openxmlformats.org/officeDocument/2006/relationships/image" Target="../media/image122.png"/><Relationship Id="rId120" Type="http://schemas.openxmlformats.org/officeDocument/2006/relationships/customXml" Target="../ink/ink115.xml"/><Relationship Id="rId125" Type="http://schemas.openxmlformats.org/officeDocument/2006/relationships/customXml" Target="../ink/ink118.xml"/><Relationship Id="rId7" Type="http://schemas.openxmlformats.org/officeDocument/2006/relationships/customXml" Target="../ink/ink56.xml"/><Relationship Id="rId71" Type="http://schemas.openxmlformats.org/officeDocument/2006/relationships/customXml" Target="../ink/ink88.xml"/><Relationship Id="rId92" Type="http://schemas.openxmlformats.org/officeDocument/2006/relationships/image" Target="../media/image116.png"/><Relationship Id="rId2" Type="http://schemas.openxmlformats.org/officeDocument/2006/relationships/image" Target="../media/image2.png"/><Relationship Id="rId29" Type="http://schemas.openxmlformats.org/officeDocument/2006/relationships/customXml" Target="../ink/ink67.xml"/><Relationship Id="rId24" Type="http://schemas.openxmlformats.org/officeDocument/2006/relationships/image" Target="../media/image81.png"/><Relationship Id="rId40" Type="http://schemas.openxmlformats.org/officeDocument/2006/relationships/image" Target="../media/image89.png"/><Relationship Id="rId45" Type="http://schemas.openxmlformats.org/officeDocument/2006/relationships/customXml" Target="../ink/ink75.xml"/><Relationship Id="rId66" Type="http://schemas.openxmlformats.org/officeDocument/2006/relationships/image" Target="../media/image102.png"/><Relationship Id="rId87" Type="http://schemas.openxmlformats.org/officeDocument/2006/relationships/customXml" Target="../ink/ink95.xml"/><Relationship Id="rId110" Type="http://schemas.openxmlformats.org/officeDocument/2006/relationships/customXml" Target="../ink/ink107.xml"/><Relationship Id="rId115" Type="http://schemas.openxmlformats.org/officeDocument/2006/relationships/customXml" Target="../ink/ink111.xml"/><Relationship Id="rId61" Type="http://schemas.openxmlformats.org/officeDocument/2006/relationships/customXml" Target="../ink/ink83.xml"/><Relationship Id="rId82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7E9-1A2B-E074-95D6-F62A2519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Bazele</a:t>
            </a:r>
            <a:r>
              <a:rPr lang="en-US" dirty="0"/>
              <a:t>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7E701-8695-5CB0-A905-07547C651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Laborator</a:t>
            </a:r>
            <a:r>
              <a:rPr lang="en-US" dirty="0"/>
              <a:t> – Grigore </a:t>
            </a:r>
            <a:r>
              <a:rPr lang="en-US" dirty="0" err="1"/>
              <a:t>Ionuț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44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50917-1511-8194-D0CC-768AEB3D5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19F0CC4B-77C0-D8AA-C741-23FA81CA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383" y="1132051"/>
            <a:ext cx="6715735" cy="5420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8174DFC-C0E7-6038-A2DF-AD9F29096403}"/>
                  </a:ext>
                </a:extLst>
              </p14:cNvPr>
              <p14:cNvContentPartPr/>
              <p14:nvPr/>
            </p14:nvContentPartPr>
            <p14:xfrm>
              <a:off x="6763528" y="3513278"/>
              <a:ext cx="437400" cy="938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01CDE9-6895-7A73-F6B4-57C1027D98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700888" y="3450638"/>
                <a:ext cx="563040" cy="10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B37FB75-DFC0-524D-7DB8-EF4BB7EFB85C}"/>
                  </a:ext>
                </a:extLst>
              </p14:cNvPr>
              <p14:cNvContentPartPr/>
              <p14:nvPr/>
            </p14:nvContentPartPr>
            <p14:xfrm>
              <a:off x="5318800" y="3896320"/>
              <a:ext cx="360" cy="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C578B5E-AD62-0DDE-965E-0AA3FD6F1E7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5800" y="3833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43F168-3F7C-32C3-C34A-312E5ABB07E0}"/>
                  </a:ext>
                </a:extLst>
              </p14:cNvPr>
              <p14:cNvContentPartPr/>
              <p14:nvPr/>
            </p14:nvContentPartPr>
            <p14:xfrm>
              <a:off x="4335557" y="1849344"/>
              <a:ext cx="2089440" cy="159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43F168-3F7C-32C3-C34A-312E5ABB07E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272557" y="1786704"/>
                <a:ext cx="221508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EF4A39-9616-8303-1955-8DCDDCD710B6}"/>
                  </a:ext>
                </a:extLst>
              </p14:cNvPr>
              <p14:cNvContentPartPr/>
              <p14:nvPr/>
            </p14:nvContentPartPr>
            <p14:xfrm>
              <a:off x="4446797" y="2210424"/>
              <a:ext cx="1384560" cy="37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EF4A39-9616-8303-1955-8DCDDCD710B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384157" y="2147424"/>
                <a:ext cx="15102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6A2CE88-31DB-F82D-BF88-3BE00D78DD43}"/>
                  </a:ext>
                </a:extLst>
              </p14:cNvPr>
              <p14:cNvContentPartPr/>
              <p14:nvPr/>
            </p14:nvContentPartPr>
            <p14:xfrm>
              <a:off x="5282640" y="3347700"/>
              <a:ext cx="1157400" cy="2422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6A2CE88-31DB-F82D-BF88-3BE00D78DD4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220000" y="3284700"/>
                <a:ext cx="12830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1A17CA3-FE53-C145-25D5-624061E16E9A}"/>
                  </a:ext>
                </a:extLst>
              </p14:cNvPr>
              <p14:cNvContentPartPr/>
              <p14:nvPr/>
            </p14:nvContentPartPr>
            <p14:xfrm>
              <a:off x="4414320" y="3242220"/>
              <a:ext cx="739440" cy="3369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1A17CA3-FE53-C145-25D5-624061E16E9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351320" y="3179580"/>
                <a:ext cx="86508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6D90409-CBAA-6ADB-432B-CCA2F134A0E7}"/>
                  </a:ext>
                </a:extLst>
              </p14:cNvPr>
              <p14:cNvContentPartPr/>
              <p14:nvPr/>
            </p14:nvContentPartPr>
            <p14:xfrm>
              <a:off x="5685120" y="2887260"/>
              <a:ext cx="991800" cy="763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6D90409-CBAA-6ADB-432B-CCA2F134A0E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622480" y="2824620"/>
                <a:ext cx="111744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0B17426-3D04-0288-8943-8B013FB0F2A1}"/>
                  </a:ext>
                </a:extLst>
              </p14:cNvPr>
              <p14:cNvContentPartPr/>
              <p14:nvPr/>
            </p14:nvContentPartPr>
            <p14:xfrm>
              <a:off x="4284000" y="2869980"/>
              <a:ext cx="1362600" cy="716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0B17426-3D04-0288-8943-8B013FB0F2A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221360" y="2806980"/>
                <a:ext cx="1488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0DFD80E-194D-8724-F1B5-9E842FC8CD15}"/>
                  </a:ext>
                </a:extLst>
              </p14:cNvPr>
              <p14:cNvContentPartPr/>
              <p14:nvPr/>
            </p14:nvContentPartPr>
            <p14:xfrm>
              <a:off x="5139000" y="3001740"/>
              <a:ext cx="561960" cy="3265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0DFD80E-194D-8724-F1B5-9E842FC8CD1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076360" y="2939100"/>
                <a:ext cx="6876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299F55A-F7EF-38DC-6C7C-874A1F84CE39}"/>
                  </a:ext>
                </a:extLst>
              </p14:cNvPr>
              <p14:cNvContentPartPr/>
              <p14:nvPr/>
            </p14:nvContentPartPr>
            <p14:xfrm>
              <a:off x="4241160" y="3382260"/>
              <a:ext cx="1119240" cy="3103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299F55A-F7EF-38DC-6C7C-874A1F84CE3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178520" y="3319260"/>
                <a:ext cx="124488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12EDB57-A4F9-6966-C3BE-181F24831D20}"/>
                  </a:ext>
                </a:extLst>
              </p14:cNvPr>
              <p14:cNvContentPartPr/>
              <p14:nvPr/>
            </p14:nvContentPartPr>
            <p14:xfrm>
              <a:off x="4212720" y="2290020"/>
              <a:ext cx="773640" cy="369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12EDB57-A4F9-6966-C3BE-181F24831D2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150080" y="2227020"/>
                <a:ext cx="89928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039DB70-A0A2-6151-158E-3DE4D1069059}"/>
                  </a:ext>
                </a:extLst>
              </p14:cNvPr>
              <p14:cNvContentPartPr/>
              <p14:nvPr/>
            </p14:nvContentPartPr>
            <p14:xfrm>
              <a:off x="5571000" y="1790500"/>
              <a:ext cx="961200" cy="263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039DB70-A0A2-6151-158E-3DE4D106905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508000" y="1727500"/>
                <a:ext cx="108684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63BC99B-D2F3-F131-AF48-CB23A6D4EBDA}"/>
              </a:ext>
            </a:extLst>
          </p:cNvPr>
          <p:cNvGrpSpPr/>
          <p:nvPr/>
        </p:nvGrpSpPr>
        <p:grpSpPr>
          <a:xfrm>
            <a:off x="4269600" y="1815700"/>
            <a:ext cx="2405880" cy="792920"/>
            <a:chOff x="4269600" y="1815700"/>
            <a:chExt cx="2405880" cy="79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F9A5C47-5C88-D07C-15DB-C00917AB4449}"/>
                    </a:ext>
                  </a:extLst>
                </p14:cNvPr>
                <p14:cNvContentPartPr/>
                <p14:nvPr/>
              </p14:nvContentPartPr>
              <p14:xfrm>
                <a:off x="4269600" y="2343300"/>
                <a:ext cx="2021040" cy="265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F9A5C47-5C88-D07C-15DB-C00917AB444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06960" y="2280300"/>
                  <a:ext cx="21466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AC740B2-E117-81AD-D864-131D330FB2E5}"/>
                    </a:ext>
                  </a:extLst>
                </p14:cNvPr>
                <p14:cNvContentPartPr/>
                <p14:nvPr/>
              </p14:nvContentPartPr>
              <p14:xfrm>
                <a:off x="6234120" y="2110380"/>
                <a:ext cx="441360" cy="425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AC740B2-E117-81AD-D864-131D330FB2E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171480" y="2047740"/>
                  <a:ext cx="5670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B92F023-F591-A74A-13A8-A567948611C3}"/>
                    </a:ext>
                  </a:extLst>
                </p14:cNvPr>
                <p14:cNvContentPartPr/>
                <p14:nvPr/>
              </p14:nvContentPartPr>
              <p14:xfrm>
                <a:off x="5223600" y="2137380"/>
                <a:ext cx="321840" cy="158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B92F023-F591-A74A-13A8-A567948611C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160960" y="2074740"/>
                  <a:ext cx="447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B3F770F-2F9B-E600-C26D-B5C03B6E210F}"/>
                    </a:ext>
                  </a:extLst>
                </p14:cNvPr>
                <p14:cNvContentPartPr/>
                <p14:nvPr/>
              </p14:nvContentPartPr>
              <p14:xfrm>
                <a:off x="5854680" y="1815700"/>
                <a:ext cx="816480" cy="19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B3F770F-2F9B-E600-C26D-B5C03B6E210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91680" y="1753060"/>
                  <a:ext cx="942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AC2DC52-E238-3A20-673B-71A9730EEE2A}"/>
                    </a:ext>
                  </a:extLst>
                </p14:cNvPr>
                <p14:cNvContentPartPr/>
                <p14:nvPr/>
              </p14:nvContentPartPr>
              <p14:xfrm>
                <a:off x="6608160" y="1824700"/>
                <a:ext cx="55440" cy="212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AC2DC52-E238-3A20-673B-71A9730EEE2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545160" y="1762060"/>
                  <a:ext cx="18108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882B1B4-2F8A-0BBC-24AD-04D7DD3867BC}"/>
                  </a:ext>
                </a:extLst>
              </p14:cNvPr>
              <p14:cNvContentPartPr/>
              <p14:nvPr/>
            </p14:nvContentPartPr>
            <p14:xfrm>
              <a:off x="4539960" y="1799140"/>
              <a:ext cx="798480" cy="70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882B1B4-2F8A-0BBC-24AD-04D7DD3867B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477320" y="1736140"/>
                <a:ext cx="9241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14EF1C7-DC28-A2BF-74F6-564FFCBCF0D6}"/>
                  </a:ext>
                </a:extLst>
              </p14:cNvPr>
              <p14:cNvContentPartPr/>
              <p14:nvPr/>
            </p14:nvContentPartPr>
            <p14:xfrm>
              <a:off x="4287960" y="1922260"/>
              <a:ext cx="38520" cy="1774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14EF1C7-DC28-A2BF-74F6-564FFCBCF0D6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225320" y="1859620"/>
                <a:ext cx="164160" cy="3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266B776-5D61-C841-034B-664EC80715F5}"/>
              </a:ext>
            </a:extLst>
          </p:cNvPr>
          <p:cNvGrpSpPr/>
          <p:nvPr/>
        </p:nvGrpSpPr>
        <p:grpSpPr>
          <a:xfrm>
            <a:off x="5393160" y="3589780"/>
            <a:ext cx="63720" cy="4680"/>
            <a:chOff x="5393160" y="3589780"/>
            <a:chExt cx="63720" cy="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32D0533-0EE5-5B18-BFE8-62A5F2848156}"/>
                    </a:ext>
                  </a:extLst>
                </p14:cNvPr>
                <p14:cNvContentPartPr/>
                <p14:nvPr/>
              </p14:nvContentPartPr>
              <p14:xfrm>
                <a:off x="5393160" y="3594100"/>
                <a:ext cx="360" cy="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32D0533-0EE5-5B18-BFE8-62A5F284815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30160" y="35311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A0D6074-8726-9BC7-3C42-AE219CDC607D}"/>
                    </a:ext>
                  </a:extLst>
                </p14:cNvPr>
                <p14:cNvContentPartPr/>
                <p14:nvPr/>
              </p14:nvContentPartPr>
              <p14:xfrm>
                <a:off x="5456520" y="3589780"/>
                <a:ext cx="360" cy="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A0D6074-8726-9BC7-3C42-AE219CDC607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93880" y="35267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964F357-29AB-BA20-477A-BB064DA5BE94}"/>
              </a:ext>
            </a:extLst>
          </p:cNvPr>
          <p:cNvGrpSpPr/>
          <p:nvPr/>
        </p:nvGrpSpPr>
        <p:grpSpPr>
          <a:xfrm>
            <a:off x="5371920" y="1836940"/>
            <a:ext cx="169560" cy="47160"/>
            <a:chOff x="5371920" y="1836940"/>
            <a:chExt cx="169560" cy="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5ABA4A6-C9E6-BE93-5B0C-A354CBC893C6}"/>
                    </a:ext>
                  </a:extLst>
                </p14:cNvPr>
                <p14:cNvContentPartPr/>
                <p14:nvPr/>
              </p14:nvContentPartPr>
              <p14:xfrm>
                <a:off x="5371920" y="1836940"/>
                <a:ext cx="36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5ABA4A6-C9E6-BE93-5B0C-A354CBC893C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09280" y="17743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B733A79-8741-2EDE-EC15-1EA89EAE1C21}"/>
                    </a:ext>
                  </a:extLst>
                </p14:cNvPr>
                <p14:cNvContentPartPr/>
                <p14:nvPr/>
              </p14:nvContentPartPr>
              <p14:xfrm>
                <a:off x="5427000" y="1870780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B733A79-8741-2EDE-EC15-1EA89EAE1C2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64000" y="18081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329D38B-FE96-F830-10FF-7C5893755667}"/>
                    </a:ext>
                  </a:extLst>
                </p14:cNvPr>
                <p14:cNvContentPartPr/>
                <p14:nvPr/>
              </p14:nvContentPartPr>
              <p14:xfrm>
                <a:off x="5486400" y="1879420"/>
                <a:ext cx="36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329D38B-FE96-F830-10FF-7C589375566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23400" y="18167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A66E4E8-3AE9-9381-A858-C6AACCEE5201}"/>
                    </a:ext>
                  </a:extLst>
                </p14:cNvPr>
                <p14:cNvContentPartPr/>
                <p14:nvPr/>
              </p14:nvContentPartPr>
              <p14:xfrm>
                <a:off x="5541120" y="1883740"/>
                <a:ext cx="36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A66E4E8-3AE9-9381-A858-C6AACCEE520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78480" y="18207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B642E82-6E41-C29D-5DCD-94F02424D557}"/>
                    </a:ext>
                  </a:extLst>
                </p14:cNvPr>
                <p14:cNvContentPartPr/>
                <p14:nvPr/>
              </p14:nvContentPartPr>
              <p14:xfrm>
                <a:off x="5452200" y="1879420"/>
                <a:ext cx="36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B642E82-6E41-C29D-5DCD-94F02424D5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89560" y="18167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5942C72-B966-9D82-D092-1CD191159F74}"/>
                    </a:ext>
                  </a:extLst>
                </p14:cNvPr>
                <p14:cNvContentPartPr/>
                <p14:nvPr/>
              </p14:nvContentPartPr>
              <p14:xfrm>
                <a:off x="5473440" y="1862500"/>
                <a:ext cx="360" cy="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5942C72-B966-9D82-D092-1CD191159F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10800" y="17995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5DCB-828D-AA00-14F2-EF1080E8233E}"/>
              </a:ext>
            </a:extLst>
          </p:cNvPr>
          <p:cNvGrpSpPr/>
          <p:nvPr/>
        </p:nvGrpSpPr>
        <p:grpSpPr>
          <a:xfrm>
            <a:off x="4309200" y="3060580"/>
            <a:ext cx="55440" cy="258480"/>
            <a:chOff x="4309200" y="3060580"/>
            <a:chExt cx="5544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2EF22C-25E5-5C2D-90E7-A8EE96AA75D2}"/>
                    </a:ext>
                  </a:extLst>
                </p14:cNvPr>
                <p14:cNvContentPartPr/>
                <p14:nvPr/>
              </p14:nvContentPartPr>
              <p14:xfrm>
                <a:off x="4321800" y="3187660"/>
                <a:ext cx="360" cy="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2EF22C-25E5-5C2D-90E7-A8EE96AA75D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59160" y="31246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6BB32D4-8C70-4C04-3AB5-2BC80F0E7C85}"/>
                    </a:ext>
                  </a:extLst>
                </p14:cNvPr>
                <p14:cNvContentPartPr/>
                <p14:nvPr/>
              </p14:nvContentPartPr>
              <p14:xfrm>
                <a:off x="4309200" y="3108820"/>
                <a:ext cx="360" cy="11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6BB32D4-8C70-4C04-3AB5-2BC80F0E7C8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246560" y="3046180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10C4BBD-DFB4-F7CC-1F4C-4993D2CBA0D5}"/>
                    </a:ext>
                  </a:extLst>
                </p14:cNvPr>
                <p14:cNvContentPartPr/>
                <p14:nvPr/>
              </p14:nvContentPartPr>
              <p14:xfrm>
                <a:off x="4309200" y="3060580"/>
                <a:ext cx="360" cy="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10C4BBD-DFB4-F7CC-1F4C-4993D2CBA0D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46560" y="29975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13436AE-B43B-2371-4668-FB32D0BB1618}"/>
                    </a:ext>
                  </a:extLst>
                </p14:cNvPr>
                <p14:cNvContentPartPr/>
                <p14:nvPr/>
              </p14:nvContentPartPr>
              <p14:xfrm>
                <a:off x="4359960" y="3318700"/>
                <a:ext cx="360" cy="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13436AE-B43B-2371-4668-FB32D0BB161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97320" y="32560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6E39ADC-0022-A2C4-E122-A8868A9DE312}"/>
                    </a:ext>
                  </a:extLst>
                </p14:cNvPr>
                <p14:cNvContentPartPr/>
                <p14:nvPr/>
              </p14:nvContentPartPr>
              <p14:xfrm>
                <a:off x="4364280" y="3306100"/>
                <a:ext cx="36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6E39ADC-0022-A2C4-E122-A8868A9DE31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01640" y="32431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A790F5-9A6E-8862-D515-2E39B9676A14}"/>
                  </a:ext>
                </a:extLst>
              </p14:cNvPr>
              <p14:cNvContentPartPr/>
              <p14:nvPr/>
            </p14:nvContentPartPr>
            <p14:xfrm>
              <a:off x="4330440" y="2230780"/>
              <a:ext cx="360" cy="3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A790F5-9A6E-8862-D515-2E39B9676A1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267800" y="216814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28" name="Rectangle 127">
            <a:extLst>
              <a:ext uri="{FF2B5EF4-FFF2-40B4-BE49-F238E27FC236}">
                <a16:creationId xmlns:a16="http://schemas.microsoft.com/office/drawing/2014/main" id="{3114F590-C369-D212-45D5-53CD08AB8DB2}"/>
              </a:ext>
            </a:extLst>
          </p:cNvPr>
          <p:cNvSpPr/>
          <p:nvPr/>
        </p:nvSpPr>
        <p:spPr>
          <a:xfrm>
            <a:off x="4286035" y="1753940"/>
            <a:ext cx="2339514" cy="19386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87E556A-A7B8-6406-67F2-1E062BA5CFAA}"/>
              </a:ext>
            </a:extLst>
          </p:cNvPr>
          <p:cNvSpPr txBox="1"/>
          <p:nvPr/>
        </p:nvSpPr>
        <p:spPr>
          <a:xfrm>
            <a:off x="4343511" y="2261012"/>
            <a:ext cx="2217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ML/DL </a:t>
            </a: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2238C1D4-9C05-9A83-4695-E501C39CB4D0}"/>
              </a:ext>
            </a:extLst>
          </p:cNvPr>
          <p:cNvPicPr>
            <a:picLocks noChangeAspect="1"/>
          </p:cNvPicPr>
          <p:nvPr/>
        </p:nvPicPr>
        <p:blipFill>
          <a:blip r:embed="rId159"/>
          <a:stretch>
            <a:fillRect/>
          </a:stretch>
        </p:blipFill>
        <p:spPr>
          <a:xfrm>
            <a:off x="4977580" y="60749"/>
            <a:ext cx="1006871" cy="1006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A2A14-8649-7C62-F5F8-A25EE7558ADB}"/>
              </a:ext>
            </a:extLst>
          </p:cNvPr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9982617" y="1125066"/>
            <a:ext cx="1944869" cy="2024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77425-0F0C-AC33-16D0-0FBAC80333CB}"/>
              </a:ext>
            </a:extLst>
          </p:cNvPr>
          <p:cNvSpPr txBox="1"/>
          <p:nvPr/>
        </p:nvSpPr>
        <p:spPr>
          <a:xfrm>
            <a:off x="3843890" y="4169421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sz="2000" b="1" dirty="0">
                <a:solidFill>
                  <a:srgbClr val="FF0000"/>
                </a:solidFill>
              </a:rPr>
              <a:t>alien</a:t>
            </a:r>
            <a:r>
              <a:rPr lang="en-US" dirty="0"/>
              <a:t>”</a:t>
            </a:r>
            <a:endParaRPr 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5BA30-405D-E6F5-9D90-0BDA0555621A}"/>
              </a:ext>
            </a:extLst>
          </p:cNvPr>
          <p:cNvSpPr txBox="1"/>
          <p:nvPr/>
        </p:nvSpPr>
        <p:spPr>
          <a:xfrm>
            <a:off x="8873637" y="4169421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sz="2000" b="1" dirty="0">
                <a:solidFill>
                  <a:srgbClr val="FF0000"/>
                </a:solidFill>
              </a:rPr>
              <a:t>dog</a:t>
            </a:r>
            <a:r>
              <a:rPr lang="en-US" dirty="0"/>
              <a:t>”</a:t>
            </a:r>
            <a:endParaRPr lang="ro-R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48D7A-9365-E153-20A1-C862877CEBC3}"/>
              </a:ext>
            </a:extLst>
          </p:cNvPr>
          <p:cNvSpPr txBox="1"/>
          <p:nvPr/>
        </p:nvSpPr>
        <p:spPr>
          <a:xfrm>
            <a:off x="7585538" y="6064197"/>
            <a:ext cx="1893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2.8</a:t>
            </a:r>
            <a:r>
              <a:rPr lang="en-US" dirty="0"/>
              <a:t> - high</a:t>
            </a:r>
            <a:endParaRPr lang="ro-RO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5DD5D7F-4B2A-6D0C-9EAF-50A5E2613CA7}"/>
              </a:ext>
            </a:extLst>
          </p:cNvPr>
          <p:cNvSpPr/>
          <p:nvPr/>
        </p:nvSpPr>
        <p:spPr>
          <a:xfrm>
            <a:off x="2059562" y="1998040"/>
            <a:ext cx="250601" cy="145006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2EC51-C58F-1388-DFA4-947926337366}"/>
              </a:ext>
            </a:extLst>
          </p:cNvPr>
          <p:cNvSpPr txBox="1"/>
          <p:nvPr/>
        </p:nvSpPr>
        <p:spPr>
          <a:xfrm>
            <a:off x="143260" y="2399354"/>
            <a:ext cx="1903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initially random</a:t>
            </a:r>
          </a:p>
          <a:p>
            <a:pPr algn="ctr"/>
            <a:r>
              <a:rPr lang="en-US" sz="2000" dirty="0"/>
              <a:t>numbers</a:t>
            </a: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357604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8B74-64AA-D19E-BB76-1F5E99069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1EE9087D-AA5E-3AFB-DB87-B1FFA7977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383" y="1132051"/>
            <a:ext cx="6715735" cy="5420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AB930BB-4CFE-B44D-A349-3F07975CF23E}"/>
                  </a:ext>
                </a:extLst>
              </p14:cNvPr>
              <p14:cNvContentPartPr/>
              <p14:nvPr/>
            </p14:nvContentPartPr>
            <p14:xfrm>
              <a:off x="6763528" y="3513278"/>
              <a:ext cx="437400" cy="938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01CDE9-6895-7A73-F6B4-57C1027D98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700888" y="3450638"/>
                <a:ext cx="563040" cy="10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5DB2F7B-7B50-C5C5-3395-178EA294A9BA}"/>
                  </a:ext>
                </a:extLst>
              </p14:cNvPr>
              <p14:cNvContentPartPr/>
              <p14:nvPr/>
            </p14:nvContentPartPr>
            <p14:xfrm>
              <a:off x="5318800" y="3896320"/>
              <a:ext cx="360" cy="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C578B5E-AD62-0DDE-965E-0AA3FD6F1E7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5800" y="3833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3B7E46-C925-B2F3-2810-2B3DFB797F53}"/>
                  </a:ext>
                </a:extLst>
              </p14:cNvPr>
              <p14:cNvContentPartPr/>
              <p14:nvPr/>
            </p14:nvContentPartPr>
            <p14:xfrm>
              <a:off x="4335557" y="1849344"/>
              <a:ext cx="2089440" cy="159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3B7E46-C925-B2F3-2810-2B3DFB797F5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272557" y="1786704"/>
                <a:ext cx="221508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AFB75F-1825-E62D-41F4-D11B17E61C2E}"/>
                  </a:ext>
                </a:extLst>
              </p14:cNvPr>
              <p14:cNvContentPartPr/>
              <p14:nvPr/>
            </p14:nvContentPartPr>
            <p14:xfrm>
              <a:off x="4446797" y="2210424"/>
              <a:ext cx="1384560" cy="37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AFB75F-1825-E62D-41F4-D11B17E61C2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384157" y="2147424"/>
                <a:ext cx="15102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B768A2E-10FF-D140-E061-4DA3D4A4E477}"/>
                  </a:ext>
                </a:extLst>
              </p14:cNvPr>
              <p14:cNvContentPartPr/>
              <p14:nvPr/>
            </p14:nvContentPartPr>
            <p14:xfrm>
              <a:off x="5282640" y="3347700"/>
              <a:ext cx="1157400" cy="2422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B768A2E-10FF-D140-E061-4DA3D4A4E47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220000" y="3284700"/>
                <a:ext cx="12830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51F66F7-7ED2-F96C-FF6C-198FC5F2257B}"/>
                  </a:ext>
                </a:extLst>
              </p14:cNvPr>
              <p14:cNvContentPartPr/>
              <p14:nvPr/>
            </p14:nvContentPartPr>
            <p14:xfrm>
              <a:off x="4414320" y="3242220"/>
              <a:ext cx="739440" cy="3369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51F66F7-7ED2-F96C-FF6C-198FC5F2257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351320" y="3179580"/>
                <a:ext cx="86508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C3DC95A-7946-3F90-C6E5-F1CD2F357F8D}"/>
                  </a:ext>
                </a:extLst>
              </p14:cNvPr>
              <p14:cNvContentPartPr/>
              <p14:nvPr/>
            </p14:nvContentPartPr>
            <p14:xfrm>
              <a:off x="5685120" y="2887260"/>
              <a:ext cx="991800" cy="763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C3DC95A-7946-3F90-C6E5-F1CD2F357F8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622480" y="2824620"/>
                <a:ext cx="111744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DDE5AF1-7807-BBDE-3A88-9C379E5F2F81}"/>
                  </a:ext>
                </a:extLst>
              </p14:cNvPr>
              <p14:cNvContentPartPr/>
              <p14:nvPr/>
            </p14:nvContentPartPr>
            <p14:xfrm>
              <a:off x="4284000" y="2869980"/>
              <a:ext cx="1362600" cy="716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DDE5AF1-7807-BBDE-3A88-9C379E5F2F8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221360" y="2806980"/>
                <a:ext cx="1488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E3C2D14-E60F-599E-84F6-12934CCB46FD}"/>
                  </a:ext>
                </a:extLst>
              </p14:cNvPr>
              <p14:cNvContentPartPr/>
              <p14:nvPr/>
            </p14:nvContentPartPr>
            <p14:xfrm>
              <a:off x="5139000" y="3001740"/>
              <a:ext cx="561960" cy="3265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E3C2D14-E60F-599E-84F6-12934CCB46F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076360" y="2939100"/>
                <a:ext cx="6876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8C53E7A-2A66-DC37-A658-1C1064A5F56F}"/>
                  </a:ext>
                </a:extLst>
              </p14:cNvPr>
              <p14:cNvContentPartPr/>
              <p14:nvPr/>
            </p14:nvContentPartPr>
            <p14:xfrm>
              <a:off x="4241160" y="3382260"/>
              <a:ext cx="1119240" cy="3103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8C53E7A-2A66-DC37-A658-1C1064A5F56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178520" y="3319260"/>
                <a:ext cx="124488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CC90168-0001-0D0B-0C93-3E7F443A5AC2}"/>
                  </a:ext>
                </a:extLst>
              </p14:cNvPr>
              <p14:cNvContentPartPr/>
              <p14:nvPr/>
            </p14:nvContentPartPr>
            <p14:xfrm>
              <a:off x="4212720" y="2290020"/>
              <a:ext cx="773640" cy="369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CC90168-0001-0D0B-0C93-3E7F443A5AC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150080" y="2227020"/>
                <a:ext cx="89928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0A57F32-E998-2F6D-9A46-DF37C2C12A5D}"/>
                  </a:ext>
                </a:extLst>
              </p14:cNvPr>
              <p14:cNvContentPartPr/>
              <p14:nvPr/>
            </p14:nvContentPartPr>
            <p14:xfrm>
              <a:off x="5571000" y="1790500"/>
              <a:ext cx="961200" cy="263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0A57F32-E998-2F6D-9A46-DF37C2C12A5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508000" y="1727500"/>
                <a:ext cx="108684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FCB9782-58C6-1C3A-E050-89C3F7798493}"/>
              </a:ext>
            </a:extLst>
          </p:cNvPr>
          <p:cNvGrpSpPr/>
          <p:nvPr/>
        </p:nvGrpSpPr>
        <p:grpSpPr>
          <a:xfrm>
            <a:off x="4269600" y="1815700"/>
            <a:ext cx="2405880" cy="792920"/>
            <a:chOff x="4269600" y="1815700"/>
            <a:chExt cx="2405880" cy="79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465751-020E-7B89-C2AF-E3C3AB3A3600}"/>
                    </a:ext>
                  </a:extLst>
                </p14:cNvPr>
                <p14:cNvContentPartPr/>
                <p14:nvPr/>
              </p14:nvContentPartPr>
              <p14:xfrm>
                <a:off x="4269600" y="2343300"/>
                <a:ext cx="2021040" cy="265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465751-020E-7B89-C2AF-E3C3AB3A360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06960" y="2280300"/>
                  <a:ext cx="21466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C3F33A0-27C3-95A7-6F5B-9FE663C68F65}"/>
                    </a:ext>
                  </a:extLst>
                </p14:cNvPr>
                <p14:cNvContentPartPr/>
                <p14:nvPr/>
              </p14:nvContentPartPr>
              <p14:xfrm>
                <a:off x="6234120" y="2110380"/>
                <a:ext cx="441360" cy="425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C3F33A0-27C3-95A7-6F5B-9FE663C68F6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171480" y="2047740"/>
                  <a:ext cx="5670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57272FD-1AC2-46D6-8554-6761DB44A3EF}"/>
                    </a:ext>
                  </a:extLst>
                </p14:cNvPr>
                <p14:cNvContentPartPr/>
                <p14:nvPr/>
              </p14:nvContentPartPr>
              <p14:xfrm>
                <a:off x="5223600" y="2137380"/>
                <a:ext cx="321840" cy="158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57272FD-1AC2-46D6-8554-6761DB44A3E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160960" y="2074740"/>
                  <a:ext cx="447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EFC9F11-0437-1954-C175-89433FF6C40A}"/>
                    </a:ext>
                  </a:extLst>
                </p14:cNvPr>
                <p14:cNvContentPartPr/>
                <p14:nvPr/>
              </p14:nvContentPartPr>
              <p14:xfrm>
                <a:off x="5854680" y="1815700"/>
                <a:ext cx="816480" cy="19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EFC9F11-0437-1954-C175-89433FF6C40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91680" y="1753060"/>
                  <a:ext cx="942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6C23870-2BE2-70F8-7899-A6E546C5D468}"/>
                    </a:ext>
                  </a:extLst>
                </p14:cNvPr>
                <p14:cNvContentPartPr/>
                <p14:nvPr/>
              </p14:nvContentPartPr>
              <p14:xfrm>
                <a:off x="6608160" y="1824700"/>
                <a:ext cx="55440" cy="212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6C23870-2BE2-70F8-7899-A6E546C5D46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545160" y="1762060"/>
                  <a:ext cx="18108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E236439-2B74-11EE-1A8F-5F33D3DC3E0C}"/>
                  </a:ext>
                </a:extLst>
              </p14:cNvPr>
              <p14:cNvContentPartPr/>
              <p14:nvPr/>
            </p14:nvContentPartPr>
            <p14:xfrm>
              <a:off x="4539960" y="1799140"/>
              <a:ext cx="798480" cy="70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E236439-2B74-11EE-1A8F-5F33D3DC3E0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477320" y="1736140"/>
                <a:ext cx="9241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8517E0E-2CA2-A80D-7DF6-1B4095481C4B}"/>
                  </a:ext>
                </a:extLst>
              </p14:cNvPr>
              <p14:cNvContentPartPr/>
              <p14:nvPr/>
            </p14:nvContentPartPr>
            <p14:xfrm>
              <a:off x="4287960" y="1922260"/>
              <a:ext cx="38520" cy="1774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8517E0E-2CA2-A80D-7DF6-1B4095481C4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225320" y="1859620"/>
                <a:ext cx="164160" cy="3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4EE08D5-9A76-AED8-DFDD-983ABEF16DA0}"/>
              </a:ext>
            </a:extLst>
          </p:cNvPr>
          <p:cNvGrpSpPr/>
          <p:nvPr/>
        </p:nvGrpSpPr>
        <p:grpSpPr>
          <a:xfrm>
            <a:off x="5393160" y="3589780"/>
            <a:ext cx="63720" cy="4680"/>
            <a:chOff x="5393160" y="3589780"/>
            <a:chExt cx="63720" cy="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F44596A-F0ED-95AF-A877-A0C1C6A1A9F9}"/>
                    </a:ext>
                  </a:extLst>
                </p14:cNvPr>
                <p14:cNvContentPartPr/>
                <p14:nvPr/>
              </p14:nvContentPartPr>
              <p14:xfrm>
                <a:off x="5393160" y="3594100"/>
                <a:ext cx="360" cy="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F44596A-F0ED-95AF-A877-A0C1C6A1A9F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30160" y="35311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FFCFD0F-D8C5-30AC-806E-7F8D016D1E3C}"/>
                    </a:ext>
                  </a:extLst>
                </p14:cNvPr>
                <p14:cNvContentPartPr/>
                <p14:nvPr/>
              </p14:nvContentPartPr>
              <p14:xfrm>
                <a:off x="5456520" y="3589780"/>
                <a:ext cx="360" cy="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FFCFD0F-D8C5-30AC-806E-7F8D016D1E3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93880" y="35267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75F2CC6-FDF6-055D-E74F-65F050DBB85A}"/>
              </a:ext>
            </a:extLst>
          </p:cNvPr>
          <p:cNvGrpSpPr/>
          <p:nvPr/>
        </p:nvGrpSpPr>
        <p:grpSpPr>
          <a:xfrm>
            <a:off x="5371920" y="1836940"/>
            <a:ext cx="169560" cy="47160"/>
            <a:chOff x="5371920" y="1836940"/>
            <a:chExt cx="169560" cy="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6459BBB-4A9B-2151-5B96-3477CCF2C4D2}"/>
                    </a:ext>
                  </a:extLst>
                </p14:cNvPr>
                <p14:cNvContentPartPr/>
                <p14:nvPr/>
              </p14:nvContentPartPr>
              <p14:xfrm>
                <a:off x="5371920" y="1836940"/>
                <a:ext cx="36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6459BBB-4A9B-2151-5B96-3477CCF2C4D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09280" y="17743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36361CD-63F6-AA32-0F97-7EBA0A67FB3E}"/>
                    </a:ext>
                  </a:extLst>
                </p14:cNvPr>
                <p14:cNvContentPartPr/>
                <p14:nvPr/>
              </p14:nvContentPartPr>
              <p14:xfrm>
                <a:off x="5427000" y="1870780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36361CD-63F6-AA32-0F97-7EBA0A67FB3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64000" y="18081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272C86-BC97-8645-F8AA-46C3789DD3BB}"/>
                    </a:ext>
                  </a:extLst>
                </p14:cNvPr>
                <p14:cNvContentPartPr/>
                <p14:nvPr/>
              </p14:nvContentPartPr>
              <p14:xfrm>
                <a:off x="5486400" y="1879420"/>
                <a:ext cx="36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272C86-BC97-8645-F8AA-46C3789DD3B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23400" y="18167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32D0CBD-2227-FC85-3F5B-BFB9E0AEBCC1}"/>
                    </a:ext>
                  </a:extLst>
                </p14:cNvPr>
                <p14:cNvContentPartPr/>
                <p14:nvPr/>
              </p14:nvContentPartPr>
              <p14:xfrm>
                <a:off x="5541120" y="1883740"/>
                <a:ext cx="36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32D0CBD-2227-FC85-3F5B-BFB9E0AEBCC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78480" y="18207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B0117D9-B419-40E9-381D-DDDAC370E73C}"/>
                    </a:ext>
                  </a:extLst>
                </p14:cNvPr>
                <p14:cNvContentPartPr/>
                <p14:nvPr/>
              </p14:nvContentPartPr>
              <p14:xfrm>
                <a:off x="5452200" y="1879420"/>
                <a:ext cx="36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B0117D9-B419-40E9-381D-DDDAC370E73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89560" y="18167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07337AC-E771-B190-6E70-3952DFA38A6B}"/>
                    </a:ext>
                  </a:extLst>
                </p14:cNvPr>
                <p14:cNvContentPartPr/>
                <p14:nvPr/>
              </p14:nvContentPartPr>
              <p14:xfrm>
                <a:off x="5473440" y="1862500"/>
                <a:ext cx="360" cy="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07337AC-E771-B190-6E70-3952DFA38A6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10800" y="17995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8FC5C6A-84C8-A621-B3F7-09EFCCE3B875}"/>
              </a:ext>
            </a:extLst>
          </p:cNvPr>
          <p:cNvGrpSpPr/>
          <p:nvPr/>
        </p:nvGrpSpPr>
        <p:grpSpPr>
          <a:xfrm>
            <a:off x="4309200" y="3060580"/>
            <a:ext cx="55440" cy="258480"/>
            <a:chOff x="4309200" y="3060580"/>
            <a:chExt cx="5544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0C660D6-A7F7-D45E-ABA5-F56759B9E47C}"/>
                    </a:ext>
                  </a:extLst>
                </p14:cNvPr>
                <p14:cNvContentPartPr/>
                <p14:nvPr/>
              </p14:nvContentPartPr>
              <p14:xfrm>
                <a:off x="4321800" y="3187660"/>
                <a:ext cx="360" cy="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0C660D6-A7F7-D45E-ABA5-F56759B9E47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59160" y="31246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D324D0C-BC73-D969-1A96-64E8F6CA7EF0}"/>
                    </a:ext>
                  </a:extLst>
                </p14:cNvPr>
                <p14:cNvContentPartPr/>
                <p14:nvPr/>
              </p14:nvContentPartPr>
              <p14:xfrm>
                <a:off x="4309200" y="3108820"/>
                <a:ext cx="360" cy="11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D324D0C-BC73-D969-1A96-64E8F6CA7EF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246560" y="3046180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4F9DB3A-DF48-33FB-BA2F-D19B61F18552}"/>
                    </a:ext>
                  </a:extLst>
                </p14:cNvPr>
                <p14:cNvContentPartPr/>
                <p14:nvPr/>
              </p14:nvContentPartPr>
              <p14:xfrm>
                <a:off x="4309200" y="3060580"/>
                <a:ext cx="360" cy="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4F9DB3A-DF48-33FB-BA2F-D19B61F1855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46560" y="29975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E3E4F31-FC32-D08C-9A6A-5DA1657813A3}"/>
                    </a:ext>
                  </a:extLst>
                </p14:cNvPr>
                <p14:cNvContentPartPr/>
                <p14:nvPr/>
              </p14:nvContentPartPr>
              <p14:xfrm>
                <a:off x="4359960" y="3318700"/>
                <a:ext cx="360" cy="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E3E4F31-FC32-D08C-9A6A-5DA1657813A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97320" y="32560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40C634F-DEE6-C2E0-E2A1-62B84F8A53BE}"/>
                    </a:ext>
                  </a:extLst>
                </p14:cNvPr>
                <p14:cNvContentPartPr/>
                <p14:nvPr/>
              </p14:nvContentPartPr>
              <p14:xfrm>
                <a:off x="4364280" y="3306100"/>
                <a:ext cx="36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40C634F-DEE6-C2E0-E2A1-62B84F8A53B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01640" y="32431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8E268F1-1894-58F2-2586-869438111E6A}"/>
                  </a:ext>
                </a:extLst>
              </p14:cNvPr>
              <p14:cNvContentPartPr/>
              <p14:nvPr/>
            </p14:nvContentPartPr>
            <p14:xfrm>
              <a:off x="4330440" y="2230780"/>
              <a:ext cx="360" cy="3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8E268F1-1894-58F2-2586-869438111E6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267800" y="216814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28" name="Rectangle 127">
            <a:extLst>
              <a:ext uri="{FF2B5EF4-FFF2-40B4-BE49-F238E27FC236}">
                <a16:creationId xmlns:a16="http://schemas.microsoft.com/office/drawing/2014/main" id="{4B776F37-59BD-5081-7B1E-B59640B0642D}"/>
              </a:ext>
            </a:extLst>
          </p:cNvPr>
          <p:cNvSpPr/>
          <p:nvPr/>
        </p:nvSpPr>
        <p:spPr>
          <a:xfrm>
            <a:off x="4286035" y="1753940"/>
            <a:ext cx="2339514" cy="19386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9261A3-BC85-E5E9-5F54-36C605AE06F2}"/>
              </a:ext>
            </a:extLst>
          </p:cNvPr>
          <p:cNvSpPr txBox="1"/>
          <p:nvPr/>
        </p:nvSpPr>
        <p:spPr>
          <a:xfrm>
            <a:off x="4343511" y="2261012"/>
            <a:ext cx="2217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ML/DL </a:t>
            </a: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89A38EE2-9972-3955-1840-ECFEA9B55EFE}"/>
              </a:ext>
            </a:extLst>
          </p:cNvPr>
          <p:cNvPicPr>
            <a:picLocks noChangeAspect="1"/>
          </p:cNvPicPr>
          <p:nvPr/>
        </p:nvPicPr>
        <p:blipFill>
          <a:blip r:embed="rId159"/>
          <a:stretch>
            <a:fillRect/>
          </a:stretch>
        </p:blipFill>
        <p:spPr>
          <a:xfrm>
            <a:off x="4977580" y="60749"/>
            <a:ext cx="1006871" cy="1006871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9517A6C-ED25-1F92-6C27-92D3E5504368}"/>
              </a:ext>
            </a:extLst>
          </p:cNvPr>
          <p:cNvSpPr txBox="1"/>
          <p:nvPr/>
        </p:nvSpPr>
        <p:spPr>
          <a:xfrm>
            <a:off x="3843890" y="4169421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sz="2000" b="1" dirty="0">
                <a:solidFill>
                  <a:srgbClr val="FF0000"/>
                </a:solidFill>
              </a:rPr>
              <a:t>wolf</a:t>
            </a:r>
            <a:r>
              <a:rPr lang="en-US" dirty="0"/>
              <a:t>”</a:t>
            </a:r>
            <a:endParaRPr lang="ro-RO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E528031-B651-9875-52E1-C440E10383B3}"/>
              </a:ext>
            </a:extLst>
          </p:cNvPr>
          <p:cNvSpPr txBox="1"/>
          <p:nvPr/>
        </p:nvSpPr>
        <p:spPr>
          <a:xfrm>
            <a:off x="8873637" y="4169421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sz="2000" b="1" dirty="0">
                <a:solidFill>
                  <a:srgbClr val="FF0000"/>
                </a:solidFill>
              </a:rPr>
              <a:t>dog</a:t>
            </a:r>
            <a:r>
              <a:rPr lang="en-US" dirty="0"/>
              <a:t>”</a:t>
            </a:r>
            <a:endParaRPr lang="ro-RO" dirty="0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27DE8B2C-7BC2-4216-3712-2FC8ECCA37FB}"/>
              </a:ext>
            </a:extLst>
          </p:cNvPr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9478926" y="1291762"/>
            <a:ext cx="2162477" cy="1438476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87DB7391-50EA-6641-7261-1A6A1232E182}"/>
              </a:ext>
            </a:extLst>
          </p:cNvPr>
          <p:cNvSpPr txBox="1"/>
          <p:nvPr/>
        </p:nvSpPr>
        <p:spPr>
          <a:xfrm>
            <a:off x="7585538" y="6064197"/>
            <a:ext cx="1893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0.9</a:t>
            </a:r>
            <a:r>
              <a:rPr lang="en-US" dirty="0"/>
              <a:t> - medium</a:t>
            </a:r>
            <a:endParaRPr lang="ro-RO" dirty="0"/>
          </a:p>
        </p:txBody>
      </p:sp>
      <p:sp>
        <p:nvSpPr>
          <p:cNvPr id="137" name="Left Brace 136">
            <a:extLst>
              <a:ext uri="{FF2B5EF4-FFF2-40B4-BE49-F238E27FC236}">
                <a16:creationId xmlns:a16="http://schemas.microsoft.com/office/drawing/2014/main" id="{F3FA469F-5741-7E90-BAE7-1DE1FFF096C6}"/>
              </a:ext>
            </a:extLst>
          </p:cNvPr>
          <p:cNvSpPr/>
          <p:nvPr/>
        </p:nvSpPr>
        <p:spPr>
          <a:xfrm>
            <a:off x="2059562" y="1998040"/>
            <a:ext cx="250601" cy="145006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15792-06E1-2380-EFD6-4BBCA82FCE34}"/>
              </a:ext>
            </a:extLst>
          </p:cNvPr>
          <p:cNvSpPr txBox="1"/>
          <p:nvPr/>
        </p:nvSpPr>
        <p:spPr>
          <a:xfrm>
            <a:off x="143260" y="2399354"/>
            <a:ext cx="1903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slightly better</a:t>
            </a:r>
          </a:p>
          <a:p>
            <a:pPr algn="ctr"/>
            <a:r>
              <a:rPr lang="en-US" sz="2000" dirty="0"/>
              <a:t>numbers</a:t>
            </a: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301792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33099-86C4-CF96-BBF8-85F24FC32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91864FFE-8923-351D-77BD-33F43EE2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383" y="1132051"/>
            <a:ext cx="6715735" cy="5420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55CEF6F-710C-0B62-CBC9-FDF07A8A4BD3}"/>
                  </a:ext>
                </a:extLst>
              </p14:cNvPr>
              <p14:cNvContentPartPr/>
              <p14:nvPr/>
            </p14:nvContentPartPr>
            <p14:xfrm>
              <a:off x="6763528" y="3513278"/>
              <a:ext cx="437400" cy="938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01CDE9-6895-7A73-F6B4-57C1027D98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700888" y="3450638"/>
                <a:ext cx="563040" cy="10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64721EB-94A9-79E3-DBF3-F6B86F9FE799}"/>
                  </a:ext>
                </a:extLst>
              </p14:cNvPr>
              <p14:cNvContentPartPr/>
              <p14:nvPr/>
            </p14:nvContentPartPr>
            <p14:xfrm>
              <a:off x="5318800" y="3896320"/>
              <a:ext cx="360" cy="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C578B5E-AD62-0DDE-965E-0AA3FD6F1E7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5800" y="3833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C2F952-DABB-4573-EBD0-66CEB296F53A}"/>
                  </a:ext>
                </a:extLst>
              </p14:cNvPr>
              <p14:cNvContentPartPr/>
              <p14:nvPr/>
            </p14:nvContentPartPr>
            <p14:xfrm>
              <a:off x="4335557" y="1849344"/>
              <a:ext cx="2089440" cy="159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C2F952-DABB-4573-EBD0-66CEB296F53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272557" y="1786704"/>
                <a:ext cx="221508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ACB749-752D-0E14-8030-47E9B01C8094}"/>
                  </a:ext>
                </a:extLst>
              </p14:cNvPr>
              <p14:cNvContentPartPr/>
              <p14:nvPr/>
            </p14:nvContentPartPr>
            <p14:xfrm>
              <a:off x="4446797" y="2210424"/>
              <a:ext cx="1384560" cy="37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ACB749-752D-0E14-8030-47E9B01C809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384157" y="2147424"/>
                <a:ext cx="15102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4B98528-E7FF-7CB2-9873-B892585A0509}"/>
                  </a:ext>
                </a:extLst>
              </p14:cNvPr>
              <p14:cNvContentPartPr/>
              <p14:nvPr/>
            </p14:nvContentPartPr>
            <p14:xfrm>
              <a:off x="5282640" y="3347700"/>
              <a:ext cx="1157400" cy="2422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4B98528-E7FF-7CB2-9873-B892585A050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220000" y="3284700"/>
                <a:ext cx="12830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33E77F0-3340-EA75-270D-51A145FE920B}"/>
                  </a:ext>
                </a:extLst>
              </p14:cNvPr>
              <p14:cNvContentPartPr/>
              <p14:nvPr/>
            </p14:nvContentPartPr>
            <p14:xfrm>
              <a:off x="4414320" y="3242220"/>
              <a:ext cx="739440" cy="3369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33E77F0-3340-EA75-270D-51A145FE920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351320" y="3179580"/>
                <a:ext cx="86508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B7A7936-8574-4D22-DEFE-7FAF79DE0E0D}"/>
                  </a:ext>
                </a:extLst>
              </p14:cNvPr>
              <p14:cNvContentPartPr/>
              <p14:nvPr/>
            </p14:nvContentPartPr>
            <p14:xfrm>
              <a:off x="5685120" y="2887260"/>
              <a:ext cx="991800" cy="763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B7A7936-8574-4D22-DEFE-7FAF79DE0E0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622480" y="2824620"/>
                <a:ext cx="111744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58E30CF-1496-5E98-3173-369C90F3DC63}"/>
                  </a:ext>
                </a:extLst>
              </p14:cNvPr>
              <p14:cNvContentPartPr/>
              <p14:nvPr/>
            </p14:nvContentPartPr>
            <p14:xfrm>
              <a:off x="4284000" y="2869980"/>
              <a:ext cx="1362600" cy="716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58E30CF-1496-5E98-3173-369C90F3DC6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221360" y="2806980"/>
                <a:ext cx="1488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8C44C08-5755-F597-6A13-B736355A942D}"/>
                  </a:ext>
                </a:extLst>
              </p14:cNvPr>
              <p14:cNvContentPartPr/>
              <p14:nvPr/>
            </p14:nvContentPartPr>
            <p14:xfrm>
              <a:off x="5139000" y="3001740"/>
              <a:ext cx="561960" cy="3265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8C44C08-5755-F597-6A13-B736355A942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076360" y="2939100"/>
                <a:ext cx="6876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69D1A8D-8CC0-FC76-39DF-D6DBB5DF9AAF}"/>
                  </a:ext>
                </a:extLst>
              </p14:cNvPr>
              <p14:cNvContentPartPr/>
              <p14:nvPr/>
            </p14:nvContentPartPr>
            <p14:xfrm>
              <a:off x="4241160" y="3382260"/>
              <a:ext cx="1119240" cy="3103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69D1A8D-8CC0-FC76-39DF-D6DBB5DF9AA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178520" y="3319260"/>
                <a:ext cx="124488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C7165D6-6137-E9AA-8EED-E31E997CD04A}"/>
                  </a:ext>
                </a:extLst>
              </p14:cNvPr>
              <p14:cNvContentPartPr/>
              <p14:nvPr/>
            </p14:nvContentPartPr>
            <p14:xfrm>
              <a:off x="4212720" y="2290020"/>
              <a:ext cx="773640" cy="369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C7165D6-6137-E9AA-8EED-E31E997CD04A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150080" y="2227020"/>
                <a:ext cx="89928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88F6C20-7A02-957A-CF8E-8C8CCFD3DB99}"/>
                  </a:ext>
                </a:extLst>
              </p14:cNvPr>
              <p14:cNvContentPartPr/>
              <p14:nvPr/>
            </p14:nvContentPartPr>
            <p14:xfrm>
              <a:off x="5571000" y="1790500"/>
              <a:ext cx="961200" cy="263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88F6C20-7A02-957A-CF8E-8C8CCFD3DB9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508000" y="1727500"/>
                <a:ext cx="108684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64DEC22-4390-7B75-DD4B-0A8041EF9F16}"/>
              </a:ext>
            </a:extLst>
          </p:cNvPr>
          <p:cNvGrpSpPr/>
          <p:nvPr/>
        </p:nvGrpSpPr>
        <p:grpSpPr>
          <a:xfrm>
            <a:off x="4269600" y="1815700"/>
            <a:ext cx="2405880" cy="792920"/>
            <a:chOff x="4269600" y="1815700"/>
            <a:chExt cx="2405880" cy="79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D845BE-32F0-34EC-7265-C00E6879BE55}"/>
                    </a:ext>
                  </a:extLst>
                </p14:cNvPr>
                <p14:cNvContentPartPr/>
                <p14:nvPr/>
              </p14:nvContentPartPr>
              <p14:xfrm>
                <a:off x="4269600" y="2343300"/>
                <a:ext cx="2021040" cy="265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D845BE-32F0-34EC-7265-C00E6879BE5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06960" y="2280300"/>
                  <a:ext cx="21466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ECA36F9-D5A4-4383-C77D-8D83C0416DBC}"/>
                    </a:ext>
                  </a:extLst>
                </p14:cNvPr>
                <p14:cNvContentPartPr/>
                <p14:nvPr/>
              </p14:nvContentPartPr>
              <p14:xfrm>
                <a:off x="6234120" y="2110380"/>
                <a:ext cx="441360" cy="425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ECA36F9-D5A4-4383-C77D-8D83C0416DB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171480" y="2047740"/>
                  <a:ext cx="5670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3EE8CB0-A5BF-9924-7D55-5D3EAD5E2488}"/>
                    </a:ext>
                  </a:extLst>
                </p14:cNvPr>
                <p14:cNvContentPartPr/>
                <p14:nvPr/>
              </p14:nvContentPartPr>
              <p14:xfrm>
                <a:off x="5223600" y="2137380"/>
                <a:ext cx="321840" cy="158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3EE8CB0-A5BF-9924-7D55-5D3EAD5E248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160960" y="2074740"/>
                  <a:ext cx="447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D47B246-2BB8-530E-965F-EF69D3E31AC5}"/>
                    </a:ext>
                  </a:extLst>
                </p14:cNvPr>
                <p14:cNvContentPartPr/>
                <p14:nvPr/>
              </p14:nvContentPartPr>
              <p14:xfrm>
                <a:off x="5854680" y="1815700"/>
                <a:ext cx="816480" cy="19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D47B246-2BB8-530E-965F-EF69D3E31AC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91680" y="1753060"/>
                  <a:ext cx="942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72280A-37CB-F4B4-9E6B-48A7470EF6F6}"/>
                    </a:ext>
                  </a:extLst>
                </p14:cNvPr>
                <p14:cNvContentPartPr/>
                <p14:nvPr/>
              </p14:nvContentPartPr>
              <p14:xfrm>
                <a:off x="6608160" y="1824700"/>
                <a:ext cx="55440" cy="212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72280A-37CB-F4B4-9E6B-48A7470EF6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545160" y="1762060"/>
                  <a:ext cx="18108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EBC4792-9CA4-412E-4702-DD6E82B2D5B2}"/>
                  </a:ext>
                </a:extLst>
              </p14:cNvPr>
              <p14:cNvContentPartPr/>
              <p14:nvPr/>
            </p14:nvContentPartPr>
            <p14:xfrm>
              <a:off x="4539960" y="1799140"/>
              <a:ext cx="798480" cy="70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EBC4792-9CA4-412E-4702-DD6E82B2D5B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477320" y="1736140"/>
                <a:ext cx="9241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011F9D0-654B-F310-E554-21AA596094F9}"/>
                  </a:ext>
                </a:extLst>
              </p14:cNvPr>
              <p14:cNvContentPartPr/>
              <p14:nvPr/>
            </p14:nvContentPartPr>
            <p14:xfrm>
              <a:off x="4287960" y="1922260"/>
              <a:ext cx="38520" cy="1774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011F9D0-654B-F310-E554-21AA596094F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225320" y="1859620"/>
                <a:ext cx="164160" cy="3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89EE15D-038C-51B0-8699-10F0D01BF8CB}"/>
              </a:ext>
            </a:extLst>
          </p:cNvPr>
          <p:cNvGrpSpPr/>
          <p:nvPr/>
        </p:nvGrpSpPr>
        <p:grpSpPr>
          <a:xfrm>
            <a:off x="5393160" y="3589780"/>
            <a:ext cx="63720" cy="4680"/>
            <a:chOff x="5393160" y="3589780"/>
            <a:chExt cx="63720" cy="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A1DC694-870F-38F6-8866-E7BE400FF19E}"/>
                    </a:ext>
                  </a:extLst>
                </p14:cNvPr>
                <p14:cNvContentPartPr/>
                <p14:nvPr/>
              </p14:nvContentPartPr>
              <p14:xfrm>
                <a:off x="5393160" y="3594100"/>
                <a:ext cx="360" cy="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A1DC694-870F-38F6-8866-E7BE400FF19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30160" y="35311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94BB09-C5C9-EBC2-ADFB-948D0BAD6D31}"/>
                    </a:ext>
                  </a:extLst>
                </p14:cNvPr>
                <p14:cNvContentPartPr/>
                <p14:nvPr/>
              </p14:nvContentPartPr>
              <p14:xfrm>
                <a:off x="5456520" y="3589780"/>
                <a:ext cx="360" cy="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94BB09-C5C9-EBC2-ADFB-948D0BAD6D3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93880" y="35267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4A1545C-4B7F-EFB8-AEED-5D00525C24A0}"/>
              </a:ext>
            </a:extLst>
          </p:cNvPr>
          <p:cNvGrpSpPr/>
          <p:nvPr/>
        </p:nvGrpSpPr>
        <p:grpSpPr>
          <a:xfrm>
            <a:off x="5371920" y="1836940"/>
            <a:ext cx="169560" cy="47160"/>
            <a:chOff x="5371920" y="1836940"/>
            <a:chExt cx="169560" cy="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285354B-7440-A761-0640-1D81331BFFE3}"/>
                    </a:ext>
                  </a:extLst>
                </p14:cNvPr>
                <p14:cNvContentPartPr/>
                <p14:nvPr/>
              </p14:nvContentPartPr>
              <p14:xfrm>
                <a:off x="5371920" y="1836940"/>
                <a:ext cx="36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285354B-7440-A761-0640-1D81331BFFE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09280" y="17743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96EF93-B33C-7D72-C5DD-1A7EC8D0F5FA}"/>
                    </a:ext>
                  </a:extLst>
                </p14:cNvPr>
                <p14:cNvContentPartPr/>
                <p14:nvPr/>
              </p14:nvContentPartPr>
              <p14:xfrm>
                <a:off x="5427000" y="1870780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96EF93-B33C-7D72-C5DD-1A7EC8D0F5F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64000" y="18081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82D6E59-6C84-ADA5-BF1B-34A01AB15731}"/>
                    </a:ext>
                  </a:extLst>
                </p14:cNvPr>
                <p14:cNvContentPartPr/>
                <p14:nvPr/>
              </p14:nvContentPartPr>
              <p14:xfrm>
                <a:off x="5486400" y="1879420"/>
                <a:ext cx="36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82D6E59-6C84-ADA5-BF1B-34A01AB1573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23400" y="18167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D99FAB4-C31B-587D-C38B-F524694CC729}"/>
                    </a:ext>
                  </a:extLst>
                </p14:cNvPr>
                <p14:cNvContentPartPr/>
                <p14:nvPr/>
              </p14:nvContentPartPr>
              <p14:xfrm>
                <a:off x="5541120" y="1883740"/>
                <a:ext cx="36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D99FAB4-C31B-587D-C38B-F524694CC72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78480" y="18207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525311F-0985-C1F0-B1F2-992A128ACAF9}"/>
                    </a:ext>
                  </a:extLst>
                </p14:cNvPr>
                <p14:cNvContentPartPr/>
                <p14:nvPr/>
              </p14:nvContentPartPr>
              <p14:xfrm>
                <a:off x="5452200" y="1879420"/>
                <a:ext cx="36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525311F-0985-C1F0-B1F2-992A128ACAF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89560" y="18167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02EFBB2-CD58-F1F7-5190-BC9E96D69BD8}"/>
                    </a:ext>
                  </a:extLst>
                </p14:cNvPr>
                <p14:cNvContentPartPr/>
                <p14:nvPr/>
              </p14:nvContentPartPr>
              <p14:xfrm>
                <a:off x="5473440" y="1862500"/>
                <a:ext cx="360" cy="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02EFBB2-CD58-F1F7-5190-BC9E96D69BD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10800" y="17995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2D01AEE-E5F3-4FEC-F19C-BA8CA0528E26}"/>
              </a:ext>
            </a:extLst>
          </p:cNvPr>
          <p:cNvGrpSpPr/>
          <p:nvPr/>
        </p:nvGrpSpPr>
        <p:grpSpPr>
          <a:xfrm>
            <a:off x="4309200" y="3060580"/>
            <a:ext cx="55440" cy="258480"/>
            <a:chOff x="4309200" y="3060580"/>
            <a:chExt cx="5544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111E8E-DD63-C731-2F1E-73E9137BDCC9}"/>
                    </a:ext>
                  </a:extLst>
                </p14:cNvPr>
                <p14:cNvContentPartPr/>
                <p14:nvPr/>
              </p14:nvContentPartPr>
              <p14:xfrm>
                <a:off x="4321800" y="3187660"/>
                <a:ext cx="360" cy="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111E8E-DD63-C731-2F1E-73E9137BDCC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59160" y="31246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57D79B2-548A-876D-18CF-61C75E5D788F}"/>
                    </a:ext>
                  </a:extLst>
                </p14:cNvPr>
                <p14:cNvContentPartPr/>
                <p14:nvPr/>
              </p14:nvContentPartPr>
              <p14:xfrm>
                <a:off x="4309200" y="3108820"/>
                <a:ext cx="360" cy="11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57D79B2-548A-876D-18CF-61C75E5D788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246560" y="3046180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457C796-DC0A-6BC7-3375-E15270803FB6}"/>
                    </a:ext>
                  </a:extLst>
                </p14:cNvPr>
                <p14:cNvContentPartPr/>
                <p14:nvPr/>
              </p14:nvContentPartPr>
              <p14:xfrm>
                <a:off x="4309200" y="3060580"/>
                <a:ext cx="360" cy="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457C796-DC0A-6BC7-3375-E15270803FB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46560" y="29975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086E677-9C27-9212-844F-EA5D159421AF}"/>
                    </a:ext>
                  </a:extLst>
                </p14:cNvPr>
                <p14:cNvContentPartPr/>
                <p14:nvPr/>
              </p14:nvContentPartPr>
              <p14:xfrm>
                <a:off x="4359960" y="3318700"/>
                <a:ext cx="360" cy="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086E677-9C27-9212-844F-EA5D159421A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97320" y="32560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BE389AE-2A1C-AA18-C5C1-7A50D23E465C}"/>
                    </a:ext>
                  </a:extLst>
                </p14:cNvPr>
                <p14:cNvContentPartPr/>
                <p14:nvPr/>
              </p14:nvContentPartPr>
              <p14:xfrm>
                <a:off x="4364280" y="3306100"/>
                <a:ext cx="36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BE389AE-2A1C-AA18-C5C1-7A50D23E465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01640" y="32431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4BBAE10-E181-9DE3-9CDD-3BFAED199E45}"/>
                  </a:ext>
                </a:extLst>
              </p14:cNvPr>
              <p14:cNvContentPartPr/>
              <p14:nvPr/>
            </p14:nvContentPartPr>
            <p14:xfrm>
              <a:off x="4330440" y="2230780"/>
              <a:ext cx="360" cy="3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4BBAE10-E181-9DE3-9CDD-3BFAED199E4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267800" y="216814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28" name="Rectangle 127">
            <a:extLst>
              <a:ext uri="{FF2B5EF4-FFF2-40B4-BE49-F238E27FC236}">
                <a16:creationId xmlns:a16="http://schemas.microsoft.com/office/drawing/2014/main" id="{65CECC5D-EFA4-DD88-CD81-97BDEF714E27}"/>
              </a:ext>
            </a:extLst>
          </p:cNvPr>
          <p:cNvSpPr/>
          <p:nvPr/>
        </p:nvSpPr>
        <p:spPr>
          <a:xfrm>
            <a:off x="4286035" y="1753940"/>
            <a:ext cx="2339514" cy="19386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65E9CB6-6D5F-6C27-5D5F-427F37199CD4}"/>
              </a:ext>
            </a:extLst>
          </p:cNvPr>
          <p:cNvSpPr txBox="1"/>
          <p:nvPr/>
        </p:nvSpPr>
        <p:spPr>
          <a:xfrm>
            <a:off x="4343511" y="2261012"/>
            <a:ext cx="2217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ML/DL </a:t>
            </a: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6CBB1E53-DA9E-08DF-D281-354BD6815C11}"/>
              </a:ext>
            </a:extLst>
          </p:cNvPr>
          <p:cNvPicPr>
            <a:picLocks noChangeAspect="1"/>
          </p:cNvPicPr>
          <p:nvPr/>
        </p:nvPicPr>
        <p:blipFill>
          <a:blip r:embed="rId159"/>
          <a:stretch>
            <a:fillRect/>
          </a:stretch>
        </p:blipFill>
        <p:spPr>
          <a:xfrm>
            <a:off x="4977580" y="60749"/>
            <a:ext cx="1006871" cy="1006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150C15-5CEB-D0D1-C4CB-CD2F678A7D2C}"/>
              </a:ext>
            </a:extLst>
          </p:cNvPr>
          <p:cNvSpPr txBox="1"/>
          <p:nvPr/>
        </p:nvSpPr>
        <p:spPr>
          <a:xfrm>
            <a:off x="3940639" y="4169421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sz="2000" b="1" dirty="0">
                <a:solidFill>
                  <a:srgbClr val="FF0000"/>
                </a:solidFill>
              </a:rPr>
              <a:t>dog</a:t>
            </a:r>
            <a:r>
              <a:rPr lang="en-US" dirty="0"/>
              <a:t>”</a:t>
            </a:r>
            <a:endParaRPr 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758D0-E529-6A29-6EDC-FEFA7F46B30B}"/>
              </a:ext>
            </a:extLst>
          </p:cNvPr>
          <p:cNvSpPr txBox="1"/>
          <p:nvPr/>
        </p:nvSpPr>
        <p:spPr>
          <a:xfrm>
            <a:off x="8873637" y="4169421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sz="2000" b="1" dirty="0">
                <a:solidFill>
                  <a:srgbClr val="FF0000"/>
                </a:solidFill>
              </a:rPr>
              <a:t>dog</a:t>
            </a:r>
            <a:r>
              <a:rPr lang="en-US" dirty="0"/>
              <a:t>”</a:t>
            </a:r>
            <a:endParaRPr lang="ro-R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10889-4419-8F35-23B8-0A746BC261A0}"/>
              </a:ext>
            </a:extLst>
          </p:cNvPr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9701921" y="748654"/>
            <a:ext cx="1826837" cy="1726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D7CD37-C209-4440-C67A-D6EC086C4C98}"/>
              </a:ext>
            </a:extLst>
          </p:cNvPr>
          <p:cNvSpPr txBox="1"/>
          <p:nvPr/>
        </p:nvSpPr>
        <p:spPr>
          <a:xfrm>
            <a:off x="7585539" y="6064197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0.05</a:t>
            </a:r>
            <a:r>
              <a:rPr lang="en-US" dirty="0"/>
              <a:t> - low</a:t>
            </a:r>
            <a:endParaRPr lang="ro-RO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D338BBA-171B-1830-9968-879ABBC40B8C}"/>
              </a:ext>
            </a:extLst>
          </p:cNvPr>
          <p:cNvSpPr/>
          <p:nvPr/>
        </p:nvSpPr>
        <p:spPr>
          <a:xfrm>
            <a:off x="2059562" y="1998040"/>
            <a:ext cx="250601" cy="145006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51BAD-7613-BF3A-B957-FFB197838AD2}"/>
              </a:ext>
            </a:extLst>
          </p:cNvPr>
          <p:cNvSpPr txBox="1"/>
          <p:nvPr/>
        </p:nvSpPr>
        <p:spPr>
          <a:xfrm>
            <a:off x="143260" y="2399354"/>
            <a:ext cx="1903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very good</a:t>
            </a:r>
          </a:p>
          <a:p>
            <a:pPr algn="ctr"/>
            <a:r>
              <a:rPr lang="en-US" sz="2000" dirty="0"/>
              <a:t>numbers</a:t>
            </a: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15895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F366-289E-20DC-2942-B0429B37A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1FE61-7F10-8265-D77A-D67CF6F1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960856" cy="1964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631B2B-290E-4B88-8BDA-730B18F9459E}"/>
                  </a:ext>
                </a:extLst>
              </p14:cNvPr>
              <p14:cNvContentPartPr/>
              <p14:nvPr/>
            </p14:nvContentPartPr>
            <p14:xfrm>
              <a:off x="233147" y="380960"/>
              <a:ext cx="651240" cy="74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631B2B-290E-4B88-8BDA-730B18F945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147" y="344960"/>
                <a:ext cx="72288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986914-B7CF-0A17-7619-4C171629EFD6}"/>
                  </a:ext>
                </a:extLst>
              </p14:cNvPr>
              <p14:cNvContentPartPr/>
              <p14:nvPr/>
            </p14:nvContentPartPr>
            <p14:xfrm>
              <a:off x="273827" y="419840"/>
              <a:ext cx="615240" cy="75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986914-B7CF-0A17-7619-4C171629EF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827" y="383840"/>
                <a:ext cx="6868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13B338F-358D-ECFE-CA28-B4C0105FE8F0}"/>
                  </a:ext>
                </a:extLst>
              </p14:cNvPr>
              <p14:cNvContentPartPr/>
              <p14:nvPr/>
            </p14:nvContentPartPr>
            <p14:xfrm>
              <a:off x="1397027" y="176480"/>
              <a:ext cx="842040" cy="155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13B338F-358D-ECFE-CA28-B4C0105FE8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1027" y="140480"/>
                <a:ext cx="9136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539EBE-A256-9A6E-C212-3679657E8F53}"/>
                  </a:ext>
                </a:extLst>
              </p14:cNvPr>
              <p14:cNvContentPartPr/>
              <p14:nvPr/>
            </p14:nvContentPartPr>
            <p14:xfrm>
              <a:off x="1447787" y="210680"/>
              <a:ext cx="859680" cy="32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539EBE-A256-9A6E-C212-3679657E8F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1802" y="174680"/>
                <a:ext cx="93129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4B2D625-C53C-9B68-D70D-7A1AB3BBB582}"/>
                  </a:ext>
                </a:extLst>
              </p14:cNvPr>
              <p14:cNvContentPartPr/>
              <p14:nvPr/>
            </p14:nvContentPartPr>
            <p14:xfrm>
              <a:off x="347987" y="932840"/>
              <a:ext cx="483120" cy="54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4B2D625-C53C-9B68-D70D-7A1AB3BBB5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1960" y="896840"/>
                <a:ext cx="554813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F578325-7AB2-54B6-EDAF-9A35B4B6C7FD}"/>
                  </a:ext>
                </a:extLst>
              </p14:cNvPr>
              <p14:cNvContentPartPr/>
              <p14:nvPr/>
            </p14:nvContentPartPr>
            <p14:xfrm>
              <a:off x="728147" y="1221560"/>
              <a:ext cx="838800" cy="654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F578325-7AB2-54B6-EDAF-9A35B4B6C7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2147" y="1185540"/>
                <a:ext cx="910440" cy="726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97341DF-DDD0-FC88-F9BE-D64E3FDB5203}"/>
                  </a:ext>
                </a:extLst>
              </p14:cNvPr>
              <p14:cNvContentPartPr/>
              <p14:nvPr/>
            </p14:nvContentPartPr>
            <p14:xfrm>
              <a:off x="667307" y="1464200"/>
              <a:ext cx="289800" cy="194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97341DF-DDD0-FC88-F9BE-D64E3FDB520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1307" y="1428200"/>
                <a:ext cx="361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B89163-D2B2-60FD-17B2-237F8BDDC752}"/>
                  </a:ext>
                </a:extLst>
              </p14:cNvPr>
              <p14:cNvContentPartPr/>
              <p14:nvPr/>
            </p14:nvContentPartPr>
            <p14:xfrm>
              <a:off x="660107" y="692360"/>
              <a:ext cx="315000" cy="191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B89163-D2B2-60FD-17B2-237F8BDDC75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2128" y="674326"/>
                <a:ext cx="350599" cy="22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F8A06-51CD-892B-C4DE-498B1091EF71}"/>
                  </a:ext>
                </a:extLst>
              </p14:cNvPr>
              <p14:cNvContentPartPr/>
              <p14:nvPr/>
            </p14:nvContentPartPr>
            <p14:xfrm>
              <a:off x="745067" y="473120"/>
              <a:ext cx="1467720" cy="301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F8A06-51CD-892B-C4DE-498B1091EF7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7067" y="455120"/>
                <a:ext cx="150336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62F99804-5FEE-F644-BACA-6A42226910ED}"/>
              </a:ext>
            </a:extLst>
          </p:cNvPr>
          <p:cNvGrpSpPr/>
          <p:nvPr/>
        </p:nvGrpSpPr>
        <p:grpSpPr>
          <a:xfrm>
            <a:off x="270587" y="160640"/>
            <a:ext cx="2499480" cy="1628640"/>
            <a:chOff x="270587" y="160640"/>
            <a:chExt cx="2499480" cy="16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028D11-FE8F-7BFE-77DE-3AD3A0B4D910}"/>
                    </a:ext>
                  </a:extLst>
                </p14:cNvPr>
                <p14:cNvContentPartPr/>
                <p14:nvPr/>
              </p14:nvContentPartPr>
              <p14:xfrm>
                <a:off x="2065547" y="352160"/>
                <a:ext cx="704520" cy="877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028D11-FE8F-7BFE-77DE-3AD3A0B4D9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29547" y="316160"/>
                  <a:ext cx="77616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1700AA-B72F-75D7-4BB0-14046385627B}"/>
                    </a:ext>
                  </a:extLst>
                </p14:cNvPr>
                <p14:cNvContentPartPr/>
                <p14:nvPr/>
              </p14:nvContentPartPr>
              <p14:xfrm>
                <a:off x="2317907" y="531440"/>
                <a:ext cx="92880" cy="43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1700AA-B72F-75D7-4BB0-1404638562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81907" y="495440"/>
                  <a:ext cx="164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1D3E0B-A954-51DB-4D9D-1FF664E16F6D}"/>
                    </a:ext>
                  </a:extLst>
                </p14:cNvPr>
                <p14:cNvContentPartPr/>
                <p14:nvPr/>
              </p14:nvContentPartPr>
              <p14:xfrm>
                <a:off x="372467" y="1151360"/>
                <a:ext cx="930240" cy="637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1D3E0B-A954-51DB-4D9D-1FF664E16F6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6453" y="1115360"/>
                  <a:ext cx="1001908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A85BAE-1AA5-8294-BCCD-841294342231}"/>
                    </a:ext>
                  </a:extLst>
                </p14:cNvPr>
                <p14:cNvContentPartPr/>
                <p14:nvPr/>
              </p14:nvContentPartPr>
              <p14:xfrm>
                <a:off x="484067" y="160640"/>
                <a:ext cx="1135440" cy="29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A85BAE-1AA5-8294-BCCD-8412943422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6067" y="142640"/>
                  <a:ext cx="1171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3010DE9-8F04-88FB-4803-CBA1D59E0C5D}"/>
                    </a:ext>
                  </a:extLst>
                </p14:cNvPr>
                <p14:cNvContentPartPr/>
                <p14:nvPr/>
              </p14:nvContentPartPr>
              <p14:xfrm>
                <a:off x="293267" y="456920"/>
                <a:ext cx="290160" cy="21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3010DE9-8F04-88FB-4803-CBA1D59E0C5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5245" y="438920"/>
                  <a:ext cx="325844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E2C364F-F405-7B27-B897-3C794E286807}"/>
                    </a:ext>
                  </a:extLst>
                </p14:cNvPr>
                <p14:cNvContentPartPr/>
                <p14:nvPr/>
              </p14:nvContentPartPr>
              <p14:xfrm>
                <a:off x="821387" y="439640"/>
                <a:ext cx="833040" cy="489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E2C364F-F405-7B27-B897-3C794E2868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3387" y="421653"/>
                  <a:ext cx="868680" cy="524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BD6073E-36F0-60C6-C3C6-172FC0A3802F}"/>
                    </a:ext>
                  </a:extLst>
                </p14:cNvPr>
                <p14:cNvContentPartPr/>
                <p14:nvPr/>
              </p14:nvContentPartPr>
              <p14:xfrm>
                <a:off x="949187" y="1692800"/>
                <a:ext cx="160200" cy="2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BD6073E-36F0-60C6-C3C6-172FC0A3802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1187" y="1674800"/>
                  <a:ext cx="195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C90E-14F4-CC94-C0D0-FE633531D6D0}"/>
                    </a:ext>
                  </a:extLst>
                </p14:cNvPr>
                <p14:cNvContentPartPr/>
                <p14:nvPr/>
              </p14:nvContentPartPr>
              <p14:xfrm>
                <a:off x="270587" y="905840"/>
                <a:ext cx="465120" cy="77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C90E-14F4-CC94-C0D0-FE633531D6D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2587" y="887840"/>
                  <a:ext cx="500760" cy="80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3DEE88B-D554-5996-F571-95B9C41BA0D6}"/>
                  </a:ext>
                </a:extLst>
              </p14:cNvPr>
              <p14:cNvContentPartPr/>
              <p14:nvPr/>
            </p14:nvContentPartPr>
            <p14:xfrm>
              <a:off x="1658027" y="1243880"/>
              <a:ext cx="66960" cy="155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3DEE88B-D554-5996-F571-95B9C41BA0D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40123" y="1225880"/>
                <a:ext cx="102409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67A71E-A368-9B19-A6EA-4355B54B4757}"/>
                  </a:ext>
                </a:extLst>
              </p14:cNvPr>
              <p14:cNvContentPartPr/>
              <p14:nvPr/>
            </p14:nvContentPartPr>
            <p14:xfrm>
              <a:off x="1652267" y="1133000"/>
              <a:ext cx="652680" cy="417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67A71E-A368-9B19-A6EA-4355B54B475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34267" y="1115000"/>
                <a:ext cx="6883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0E64E91-6C38-B75E-7E2E-0423E6B84127}"/>
                  </a:ext>
                </a:extLst>
              </p14:cNvPr>
              <p14:cNvContentPartPr/>
              <p14:nvPr/>
            </p14:nvContentPartPr>
            <p14:xfrm>
              <a:off x="1616627" y="1105280"/>
              <a:ext cx="381600" cy="338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0E64E91-6C38-B75E-7E2E-0423E6B8412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98610" y="1087280"/>
                <a:ext cx="417274" cy="37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F3F82025-897D-BAB5-2BEF-63D0D4D1A25A}"/>
              </a:ext>
            </a:extLst>
          </p:cNvPr>
          <p:cNvGrpSpPr/>
          <p:nvPr/>
        </p:nvGrpSpPr>
        <p:grpSpPr>
          <a:xfrm>
            <a:off x="1598627" y="1116800"/>
            <a:ext cx="680400" cy="450000"/>
            <a:chOff x="1598627" y="1116800"/>
            <a:chExt cx="68040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FBDF57-7479-49CA-7521-15B79A0F607E}"/>
                    </a:ext>
                  </a:extLst>
                </p14:cNvPr>
                <p14:cNvContentPartPr/>
                <p14:nvPr/>
              </p14:nvContentPartPr>
              <p14:xfrm>
                <a:off x="1786547" y="1116800"/>
                <a:ext cx="335880" cy="93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FBDF57-7479-49CA-7521-15B79A0F60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68547" y="1098800"/>
                  <a:ext cx="371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F6C9AC-809A-F250-EEC3-B8ACA8DE036C}"/>
                    </a:ext>
                  </a:extLst>
                </p14:cNvPr>
                <p14:cNvContentPartPr/>
                <p14:nvPr/>
              </p14:nvContentPartPr>
              <p14:xfrm>
                <a:off x="2108027" y="1193840"/>
                <a:ext cx="73440" cy="28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F6C9AC-809A-F250-EEC3-B8ACA8DE03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90027" y="1175840"/>
                  <a:ext cx="109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094442-7335-AAF6-43C6-382AA8006915}"/>
                    </a:ext>
                  </a:extLst>
                </p14:cNvPr>
                <p14:cNvContentPartPr/>
                <p14:nvPr/>
              </p14:nvContentPartPr>
              <p14:xfrm>
                <a:off x="1820747" y="1185200"/>
                <a:ext cx="12708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094442-7335-AAF6-43C6-382AA80069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02747" y="1167200"/>
                  <a:ext cx="162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A21E0B-0F65-ABF4-9E81-9B5B1B68CF93}"/>
                    </a:ext>
                  </a:extLst>
                </p14:cNvPr>
                <p14:cNvContentPartPr/>
                <p14:nvPr/>
              </p14:nvContentPartPr>
              <p14:xfrm>
                <a:off x="1645067" y="1159640"/>
                <a:ext cx="633960" cy="407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A21E0B-0F65-ABF4-9E81-9B5B1B68CF9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27067" y="1141624"/>
                  <a:ext cx="669600" cy="442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771C74-380E-9F9B-2F0A-08817A388809}"/>
                    </a:ext>
                  </a:extLst>
                </p14:cNvPr>
                <p14:cNvContentPartPr/>
                <p14:nvPr/>
              </p14:nvContentPartPr>
              <p14:xfrm>
                <a:off x="2142227" y="1514240"/>
                <a:ext cx="119160" cy="28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771C74-380E-9F9B-2F0A-08817A38880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24227" y="1496240"/>
                  <a:ext cx="154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219C1F3-8015-8620-FC38-E69719B90C4B}"/>
                    </a:ext>
                  </a:extLst>
                </p14:cNvPr>
                <p14:cNvContentPartPr/>
                <p14:nvPr/>
              </p14:nvContentPartPr>
              <p14:xfrm>
                <a:off x="1598627" y="1261160"/>
                <a:ext cx="97560" cy="263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219C1F3-8015-8620-FC38-E69719B90C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80627" y="1243160"/>
                  <a:ext cx="13320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075E123-5DB4-DF4B-F46C-EA7F2FBC1B2E}"/>
                  </a:ext>
                </a:extLst>
              </p14:cNvPr>
              <p14:cNvContentPartPr/>
              <p14:nvPr/>
            </p14:nvContentPartPr>
            <p14:xfrm>
              <a:off x="1023707" y="977120"/>
              <a:ext cx="794520" cy="742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075E123-5DB4-DF4B-F46C-EA7F2FBC1B2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87723" y="941120"/>
                <a:ext cx="866128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C1829B0-4B53-AEE1-7B25-98A949037DC5}"/>
                  </a:ext>
                </a:extLst>
              </p14:cNvPr>
              <p14:cNvContentPartPr/>
              <p14:nvPr/>
            </p14:nvContentPartPr>
            <p14:xfrm>
              <a:off x="1532387" y="727280"/>
              <a:ext cx="276840" cy="98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C1829B0-4B53-AEE1-7B25-98A949037DC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496387" y="691280"/>
                <a:ext cx="3484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EC086E2-DAF6-5140-4B26-65262FB82848}"/>
                  </a:ext>
                </a:extLst>
              </p14:cNvPr>
              <p14:cNvContentPartPr/>
              <p14:nvPr/>
            </p14:nvContentPartPr>
            <p14:xfrm>
              <a:off x="1006787" y="710360"/>
              <a:ext cx="633960" cy="958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EC086E2-DAF6-5140-4B26-65262FB8284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88787" y="692360"/>
                <a:ext cx="669600" cy="9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1359898-A1B2-6A83-D37C-E05CD6F08680}"/>
                  </a:ext>
                </a:extLst>
              </p14:cNvPr>
              <p14:cNvContentPartPr/>
              <p14:nvPr/>
            </p14:nvContentPartPr>
            <p14:xfrm>
              <a:off x="2287667" y="1041200"/>
              <a:ext cx="160560" cy="366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1359898-A1B2-6A83-D37C-E05CD6F0868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269667" y="1023200"/>
                <a:ext cx="196200" cy="40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57A8A363-BDAA-97FE-F9BA-7238AB653CE5}"/>
              </a:ext>
            </a:extLst>
          </p:cNvPr>
          <p:cNvGrpSpPr/>
          <p:nvPr/>
        </p:nvGrpSpPr>
        <p:grpSpPr>
          <a:xfrm>
            <a:off x="1397027" y="710360"/>
            <a:ext cx="1162080" cy="1026000"/>
            <a:chOff x="1397027" y="710360"/>
            <a:chExt cx="1162080" cy="10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08A9AC1-34B9-025C-BDEF-AA80D5275102}"/>
                    </a:ext>
                  </a:extLst>
                </p14:cNvPr>
                <p14:cNvContentPartPr/>
                <p14:nvPr/>
              </p14:nvContentPartPr>
              <p14:xfrm>
                <a:off x="1600067" y="761840"/>
                <a:ext cx="205200" cy="194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08A9AC1-34B9-025C-BDEF-AA80D527510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64067" y="725840"/>
                  <a:ext cx="276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ED170BD-AA30-7E70-EA68-708E4CC550BE}"/>
                    </a:ext>
                  </a:extLst>
                </p14:cNvPr>
                <p14:cNvContentPartPr/>
                <p14:nvPr/>
              </p14:nvContentPartPr>
              <p14:xfrm>
                <a:off x="1650827" y="710360"/>
                <a:ext cx="883440" cy="377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ED170BD-AA30-7E70-EA68-708E4CC550B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14827" y="674360"/>
                  <a:ext cx="9550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8990998-B4A8-F10E-743B-A7C8B23B1D32}"/>
                    </a:ext>
                  </a:extLst>
                </p14:cNvPr>
                <p14:cNvContentPartPr/>
                <p14:nvPr/>
              </p14:nvContentPartPr>
              <p14:xfrm>
                <a:off x="1718507" y="947600"/>
                <a:ext cx="771120" cy="390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8990998-B4A8-F10E-743B-A7C8B23B1D3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82524" y="911600"/>
                  <a:ext cx="842727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B54BACE-0C4F-321F-A238-A6FC9115EC8A}"/>
                    </a:ext>
                  </a:extLst>
                </p14:cNvPr>
                <p14:cNvContentPartPr/>
                <p14:nvPr/>
              </p14:nvContentPartPr>
              <p14:xfrm>
                <a:off x="1854227" y="817640"/>
                <a:ext cx="650880" cy="575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B54BACE-0C4F-321F-A238-A6FC9115EC8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18227" y="781662"/>
                  <a:ext cx="722520" cy="6472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BAF284D-5A2E-841D-A1A5-88B08898134C}"/>
                    </a:ext>
                  </a:extLst>
                </p14:cNvPr>
                <p14:cNvContentPartPr/>
                <p14:nvPr/>
              </p14:nvContentPartPr>
              <p14:xfrm>
                <a:off x="2507627" y="1117160"/>
                <a:ext cx="23760" cy="100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BAF284D-5A2E-841D-A1A5-88B08898134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71627" y="1081160"/>
                  <a:ext cx="95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E75319C-C311-2BB9-1489-98BFBBF4FA65}"/>
                    </a:ext>
                  </a:extLst>
                </p14:cNvPr>
                <p14:cNvContentPartPr/>
                <p14:nvPr/>
              </p14:nvContentPartPr>
              <p14:xfrm>
                <a:off x="1397027" y="965240"/>
                <a:ext cx="426960" cy="436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E75319C-C311-2BB9-1489-98BFBBF4FA6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9027" y="947240"/>
                  <a:ext cx="4626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9FF6EF-95AC-A0E8-99E5-4712223C5BCC}"/>
                    </a:ext>
                  </a:extLst>
                </p14:cNvPr>
                <p14:cNvContentPartPr/>
                <p14:nvPr/>
              </p14:nvContentPartPr>
              <p14:xfrm>
                <a:off x="1794827" y="990440"/>
                <a:ext cx="2034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9FF6EF-95AC-A0E8-99E5-4712223C5BC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76795" y="972440"/>
                  <a:ext cx="239103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6393617-DE8E-1E55-0B0A-18BCF8D1483E}"/>
                    </a:ext>
                  </a:extLst>
                </p14:cNvPr>
                <p14:cNvContentPartPr/>
                <p14:nvPr/>
              </p14:nvContentPartPr>
              <p14:xfrm>
                <a:off x="2150507" y="1032560"/>
                <a:ext cx="343440" cy="177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6393617-DE8E-1E55-0B0A-18BCF8D1483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32507" y="1014560"/>
                  <a:ext cx="379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25DB181-F03B-C8B8-2E66-40EA473B158A}"/>
                    </a:ext>
                  </a:extLst>
                </p14:cNvPr>
                <p14:cNvContentPartPr/>
                <p14:nvPr/>
              </p14:nvContentPartPr>
              <p14:xfrm>
                <a:off x="2481707" y="1075400"/>
                <a:ext cx="77400" cy="314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25DB181-F03B-C8B8-2E66-40EA473B158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63623" y="1057400"/>
                  <a:ext cx="113207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48C228-4ED6-C730-0128-E04D5004F31E}"/>
                    </a:ext>
                  </a:extLst>
                </p14:cNvPr>
                <p14:cNvContentPartPr/>
                <p14:nvPr/>
              </p14:nvContentPartPr>
              <p14:xfrm>
                <a:off x="1764227" y="1370240"/>
                <a:ext cx="741960" cy="366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48C228-4ED6-C730-0128-E04D5004F31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46227" y="1352240"/>
                  <a:ext cx="777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FF35642-10D6-0CA1-F9DC-86807008AA9F}"/>
                    </a:ext>
                  </a:extLst>
                </p14:cNvPr>
                <p14:cNvContentPartPr/>
                <p14:nvPr/>
              </p14:nvContentPartPr>
              <p14:xfrm>
                <a:off x="2461907" y="1396880"/>
                <a:ext cx="56160" cy="58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FF35642-10D6-0CA1-F9DC-86807008AA9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43907" y="1378769"/>
                  <a:ext cx="91800" cy="945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13006C-4A5E-1BDA-6490-8B953E09A263}"/>
              </a:ext>
            </a:extLst>
          </p:cNvPr>
          <p:cNvSpPr txBox="1"/>
          <p:nvPr/>
        </p:nvSpPr>
        <p:spPr>
          <a:xfrm>
            <a:off x="102741" y="2159361"/>
            <a:ext cx="114762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o-RO" b="1" dirty="0"/>
              <a:t>Artificial Intelligence (AI)</a:t>
            </a:r>
            <a:endParaRPr lang="ro-RO" dirty="0"/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Broad field: systems that </a:t>
            </a:r>
            <a:r>
              <a:rPr lang="ro-RO" b="1" dirty="0">
                <a:solidFill>
                  <a:srgbClr val="FF0000"/>
                </a:solidFill>
              </a:rPr>
              <a:t>mimic human intelligence</a:t>
            </a:r>
            <a:r>
              <a:rPr lang="ro-R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 </a:t>
            </a:r>
            <a:r>
              <a:rPr lang="ro-RO" b="1" dirty="0">
                <a:solidFill>
                  <a:srgbClr val="FF0000"/>
                </a:solidFill>
              </a:rPr>
              <a:t>Does not learn from data</a:t>
            </a:r>
            <a:r>
              <a:rPr lang="ro-RO" dirty="0"/>
              <a:t> (rule-based, expert systems, logic programming, CSPs).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 </a:t>
            </a:r>
            <a:r>
              <a:rPr lang="ro-RO" dirty="0"/>
              <a:t>Examples</a:t>
            </a:r>
            <a:r>
              <a:rPr lang="ro-RO" b="1" dirty="0"/>
              <a:t>:</a:t>
            </a:r>
            <a:r>
              <a:rPr lang="ro-RO" dirty="0"/>
              <a:t> ELIZA chatbot, Sudoku solver, Mycin.</a:t>
            </a:r>
          </a:p>
          <a:p>
            <a:pPr>
              <a:buNone/>
            </a:pPr>
            <a:br>
              <a:rPr lang="ro-RO" dirty="0"/>
            </a:br>
            <a:endParaRPr lang="ro-RO" dirty="0"/>
          </a:p>
          <a:p>
            <a:pPr>
              <a:buNone/>
            </a:pPr>
            <a:r>
              <a:rPr lang="ro-RO" b="1" dirty="0"/>
              <a:t>Machine Learning (ML)</a:t>
            </a:r>
            <a:endParaRPr lang="ro-RO" dirty="0"/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Subset of AI: </a:t>
            </a:r>
            <a:r>
              <a:rPr lang="ro-RO" b="1" dirty="0">
                <a:solidFill>
                  <a:srgbClr val="FF0000"/>
                </a:solidFill>
              </a:rPr>
              <a:t>learns from data </a:t>
            </a:r>
            <a:r>
              <a:rPr lang="ro-RO" dirty="0"/>
              <a:t>to make predictions/decisions.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Uses algorithms trained on data → models improve with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 </a:t>
            </a:r>
            <a:r>
              <a:rPr lang="ro-RO" dirty="0"/>
              <a:t>Examples</a:t>
            </a:r>
            <a:r>
              <a:rPr lang="ro-RO" b="1" dirty="0"/>
              <a:t>:</a:t>
            </a:r>
            <a:r>
              <a:rPr lang="ro-RO" dirty="0"/>
              <a:t> Decision Trees (medical diagnosis), SVMs (spam detection), Regression, Clustering.</a:t>
            </a:r>
          </a:p>
          <a:p>
            <a:pPr>
              <a:buNone/>
            </a:pPr>
            <a:br>
              <a:rPr lang="ro-RO" dirty="0"/>
            </a:br>
            <a:endParaRPr lang="ro-RO" dirty="0"/>
          </a:p>
          <a:p>
            <a:pPr>
              <a:buNone/>
            </a:pPr>
            <a:r>
              <a:rPr lang="ro-RO" b="1" dirty="0"/>
              <a:t>Deep Learning (DL)</a:t>
            </a:r>
            <a:endParaRPr lang="ro-RO" dirty="0"/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Subset of ML: uses </a:t>
            </a:r>
            <a:r>
              <a:rPr lang="ro-RO" b="1" dirty="0">
                <a:solidFill>
                  <a:srgbClr val="FF0000"/>
                </a:solidFill>
              </a:rPr>
              <a:t>neural networks with many layers</a:t>
            </a:r>
            <a:r>
              <a:rPr lang="ro-R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Learns features directly from raw data (images, text, audio).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 </a:t>
            </a:r>
            <a:r>
              <a:rPr lang="ro-RO" dirty="0"/>
              <a:t>Examples</a:t>
            </a:r>
            <a:r>
              <a:rPr lang="ro-RO" b="1" dirty="0"/>
              <a:t>:</a:t>
            </a:r>
            <a:r>
              <a:rPr lang="ro-RO" dirty="0"/>
              <a:t> Image segmentation, Depth estimation, Translation, Sentiment analysis.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1E4DD-1C99-9EC7-4BB8-15BD26822DAB}"/>
              </a:ext>
            </a:extLst>
          </p:cNvPr>
          <p:cNvSpPr txBox="1"/>
          <p:nvPr/>
        </p:nvSpPr>
        <p:spPr>
          <a:xfrm>
            <a:off x="3045816" y="318909"/>
            <a:ext cx="8938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3600" b="1" dirty="0"/>
              <a:t>TL</a:t>
            </a:r>
            <a:r>
              <a:rPr lang="en-US" sz="3600" b="1" dirty="0"/>
              <a:t>;</a:t>
            </a:r>
            <a:r>
              <a:rPr lang="ro-RO" sz="3600" b="1" dirty="0"/>
              <a:t>DR</a:t>
            </a:r>
            <a:r>
              <a:rPr lang="en-US" sz="3600" b="1" dirty="0"/>
              <a:t> — AI vs ML vs DL — Key Differences</a:t>
            </a:r>
            <a:endParaRPr lang="ro-RO" sz="3600" b="1" dirty="0"/>
          </a:p>
        </p:txBody>
      </p:sp>
    </p:spTree>
    <p:extLst>
      <p:ext uri="{BB962C8B-B14F-4D97-AF65-F5344CB8AC3E}">
        <p14:creationId xmlns:p14="http://schemas.microsoft.com/office/powerpoint/2010/main" val="274193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617F-778B-BF2C-CE87-9277C6B5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733" y="-244475"/>
            <a:ext cx="1051560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good resources to read and learn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E41B5-DA5D-16E8-5D1A-B5B4F7FF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92" y="860911"/>
            <a:ext cx="3258766" cy="1331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1E3E1-F322-25C5-0583-C3F61DEA888A}"/>
              </a:ext>
            </a:extLst>
          </p:cNvPr>
          <p:cNvSpPr txBox="1"/>
          <p:nvPr/>
        </p:nvSpPr>
        <p:spPr>
          <a:xfrm>
            <a:off x="-67734" y="1341923"/>
            <a:ext cx="304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d2l.ai: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2754C-736F-392A-3FC2-66B085206ABD}"/>
              </a:ext>
            </a:extLst>
          </p:cNvPr>
          <p:cNvSpPr txBox="1"/>
          <p:nvPr/>
        </p:nvSpPr>
        <p:spPr>
          <a:xfrm>
            <a:off x="160020" y="2389646"/>
            <a:ext cx="3728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https://udlbook.github.io/udlbook/</a:t>
            </a:r>
            <a:r>
              <a:rPr lang="en-US" dirty="0"/>
              <a:t>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6CFEAC-28E3-1954-83D1-DA3A5CA8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94" y="2791822"/>
            <a:ext cx="3135306" cy="1571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DA15E5-720F-79EA-6095-3210EF6DD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92" y="4513514"/>
            <a:ext cx="2824308" cy="2081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38F75A-42E0-7EE6-9C36-A45AC9845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394" y="761583"/>
            <a:ext cx="4412606" cy="19308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0D16F1-9850-2A50-1287-DDFD2D8A7FC4}"/>
              </a:ext>
            </a:extLst>
          </p:cNvPr>
          <p:cNvSpPr txBox="1"/>
          <p:nvPr/>
        </p:nvSpPr>
        <p:spPr>
          <a:xfrm>
            <a:off x="4252188" y="2523623"/>
            <a:ext cx="347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Andrew Ng courses and tutorials: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23DDD1-7137-B249-CA2A-0BD16C878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394" y="2724177"/>
            <a:ext cx="4412606" cy="18232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4326C7-8701-1692-0291-5DB6E1BF8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521" y="4768516"/>
            <a:ext cx="4402265" cy="19308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7D591A-D2E3-85A7-06C7-81A5F499BB22}"/>
              </a:ext>
            </a:extLst>
          </p:cNvPr>
          <p:cNvSpPr txBox="1"/>
          <p:nvPr/>
        </p:nvSpPr>
        <p:spPr>
          <a:xfrm>
            <a:off x="4468480" y="5450086"/>
            <a:ext cx="347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Jeremy Howard – Deep learning for Coders: </a:t>
            </a:r>
          </a:p>
        </p:txBody>
      </p:sp>
    </p:spTree>
    <p:extLst>
      <p:ext uri="{BB962C8B-B14F-4D97-AF65-F5344CB8AC3E}">
        <p14:creationId xmlns:p14="http://schemas.microsoft.com/office/powerpoint/2010/main" val="352602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617F-778B-BF2C-CE87-9277C6B5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733" y="-244475"/>
            <a:ext cx="1051560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good resources to read and learn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0D16F1-9850-2A50-1287-DDFD2D8A7FC4}"/>
              </a:ext>
            </a:extLst>
          </p:cNvPr>
          <p:cNvSpPr txBox="1"/>
          <p:nvPr/>
        </p:nvSpPr>
        <p:spPr>
          <a:xfrm>
            <a:off x="0" y="719514"/>
            <a:ext cx="418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b="0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Andrej </a:t>
            </a:r>
            <a:r>
              <a:rPr lang="en-US" b="0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Karpathy</a:t>
            </a:r>
            <a:r>
              <a:rPr lang="en-US" b="0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and Fei-Fei Li</a:t>
            </a:r>
            <a:r>
              <a:rPr lang="en-US" dirty="0"/>
              <a:t> courses: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7D591A-D2E3-85A7-06C7-81A5F499BB22}"/>
              </a:ext>
            </a:extLst>
          </p:cNvPr>
          <p:cNvSpPr txBox="1"/>
          <p:nvPr/>
        </p:nvSpPr>
        <p:spPr>
          <a:xfrm>
            <a:off x="0" y="3624578"/>
            <a:ext cx="347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StatQuest</a:t>
            </a:r>
            <a:r>
              <a:rPr lang="en-US" dirty="0"/>
              <a:t> playlists: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EB3AE-24D7-5D62-4AB3-78055706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161"/>
            <a:ext cx="4317206" cy="1820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9F72B-6468-4BF6-D851-F57A435A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3910"/>
            <a:ext cx="4106170" cy="2864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E70C76-9EE0-9213-413A-C2C50FEB1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081" y="746502"/>
            <a:ext cx="2396371" cy="3062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A964E0-D426-6150-C3C2-BCF5CEFAA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803" y="744961"/>
            <a:ext cx="2232168" cy="3062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0BDBD-6CBD-18D4-8393-BBD24657F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227" y="3883100"/>
            <a:ext cx="2278744" cy="29649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86A4A7-F2CB-F9DD-6B63-2FBC63C5E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568" y="3782635"/>
            <a:ext cx="2725432" cy="30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0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617F-778B-BF2C-CE87-9277C6B5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733" y="-244475"/>
            <a:ext cx="1051560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good resources to read and learn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3F8F0-B33D-58E9-A107-35F3FFEA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01" y="804355"/>
            <a:ext cx="2320553" cy="280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5C61E-D2FE-F874-90CC-BDCDB6AE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47" y="804354"/>
            <a:ext cx="2157100" cy="280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153DDA-693C-5DC2-99A2-0BA5CF756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36" y="3727646"/>
            <a:ext cx="2320553" cy="3108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FE784C-C079-F188-2A66-7491B1541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21" y="3727646"/>
            <a:ext cx="3054742" cy="3130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97E2E-49A5-3F62-5332-7E7459D77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157" y="4602835"/>
            <a:ext cx="5695216" cy="1628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315C5-B871-0077-E0BC-2BCBEE068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57" y="946777"/>
            <a:ext cx="5695216" cy="18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19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7E9-1A2B-E074-95D6-F62A2519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272098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1E25C0-BD66-163D-DA15-728840B028F2}"/>
              </a:ext>
            </a:extLst>
          </p:cNvPr>
          <p:cNvCxnSpPr>
            <a:cxnSpLocks/>
          </p:cNvCxnSpPr>
          <p:nvPr/>
        </p:nvCxnSpPr>
        <p:spPr>
          <a:xfrm>
            <a:off x="579966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92A81D6-63B1-EBF7-771C-92DC12BC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19" y="4056296"/>
            <a:ext cx="3200847" cy="2124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49EA33-DF1A-5D0F-4EB5-012EB3A9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34" y="4122661"/>
            <a:ext cx="3268580" cy="19916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3EC0A5-65E2-6037-033E-1EFF2CF95983}"/>
              </a:ext>
            </a:extLst>
          </p:cNvPr>
          <p:cNvSpPr txBox="1"/>
          <p:nvPr/>
        </p:nvSpPr>
        <p:spPr>
          <a:xfrm>
            <a:off x="2167466" y="76199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628F6-BAEF-1449-0206-BAED8F19FFA3}"/>
              </a:ext>
            </a:extLst>
          </p:cNvPr>
          <p:cNvSpPr txBox="1"/>
          <p:nvPr/>
        </p:nvSpPr>
        <p:spPr>
          <a:xfrm>
            <a:off x="7899401" y="76199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083E6D-1960-16A2-391C-67B5C62C0154}"/>
              </a:ext>
            </a:extLst>
          </p:cNvPr>
          <p:cNvSpPr txBox="1"/>
          <p:nvPr/>
        </p:nvSpPr>
        <p:spPr>
          <a:xfrm>
            <a:off x="6197600" y="1120676"/>
            <a:ext cx="56623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goal is to predict a discrete label or category for a given input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output variable in classification is categorical, meaning it represents distinct classes or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r>
              <a:rPr lang="en-US" dirty="0"/>
              <a:t> Predicting whether tomorrow will be “hot” or “cold” based on today’s weather conditions.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3E6F9-BB53-0AF7-694A-60D1D5587C4A}"/>
              </a:ext>
            </a:extLst>
          </p:cNvPr>
          <p:cNvSpPr txBox="1"/>
          <p:nvPr/>
        </p:nvSpPr>
        <p:spPr>
          <a:xfrm>
            <a:off x="111959" y="1120676"/>
            <a:ext cx="55837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aims at predicting a continuous numerical value based on input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output variable in regression is continuous, allowing for a range of possible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r>
              <a:rPr lang="en-US" dirty="0"/>
              <a:t> Predicting tomorrow’s temperature (e.g., 84°F) based on factors like humidity, season, and weather patterns.</a:t>
            </a:r>
          </a:p>
        </p:txBody>
      </p:sp>
    </p:spTree>
    <p:extLst>
      <p:ext uri="{BB962C8B-B14F-4D97-AF65-F5344CB8AC3E}">
        <p14:creationId xmlns:p14="http://schemas.microsoft.com/office/powerpoint/2010/main" val="293093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1E25C0-BD66-163D-DA15-728840B028F2}"/>
              </a:ext>
            </a:extLst>
          </p:cNvPr>
          <p:cNvCxnSpPr>
            <a:cxnSpLocks/>
          </p:cNvCxnSpPr>
          <p:nvPr/>
        </p:nvCxnSpPr>
        <p:spPr>
          <a:xfrm>
            <a:off x="579966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43518D-990B-A67A-A4E5-C732B3BA7A29}"/>
              </a:ext>
            </a:extLst>
          </p:cNvPr>
          <p:cNvSpPr txBox="1"/>
          <p:nvPr/>
        </p:nvSpPr>
        <p:spPr>
          <a:xfrm>
            <a:off x="1718734" y="76199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00077-7F90-F323-65A4-F8D7C2EB4FC1}"/>
              </a:ext>
            </a:extLst>
          </p:cNvPr>
          <p:cNvSpPr txBox="1"/>
          <p:nvPr/>
        </p:nvSpPr>
        <p:spPr>
          <a:xfrm>
            <a:off x="7459133" y="76198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CCEFC-B121-58E5-CB5B-1E20E8BC793C}"/>
              </a:ext>
            </a:extLst>
          </p:cNvPr>
          <p:cNvSpPr txBox="1"/>
          <p:nvPr/>
        </p:nvSpPr>
        <p:spPr>
          <a:xfrm>
            <a:off x="84667" y="1066443"/>
            <a:ext cx="55964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learning involves training a model on a labeled dataset, where each training example is paired with an output label.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learns to map inputs to the desired output based on these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Common Algorithms</a:t>
            </a:r>
            <a:r>
              <a:rPr lang="en-US" dirty="0"/>
              <a:t>: Linear Regression, Logistic Regression, SVM, Decision Trees, 	Random Forests, Neural Networks (but not all 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10D22-877A-D2CD-96F8-DF0A66DBC98D}"/>
              </a:ext>
            </a:extLst>
          </p:cNvPr>
          <p:cNvSpPr txBox="1"/>
          <p:nvPr/>
        </p:nvSpPr>
        <p:spPr>
          <a:xfrm>
            <a:off x="6036733" y="1066443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learning deals with unlabeled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tries to identify inherent patterns, structures, or relationships within the data without predefined labels.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Common Algorithms</a:t>
            </a:r>
            <a:r>
              <a:rPr lang="en-US" dirty="0"/>
              <a:t>: K-Means Clustering, Principal Component Analysis (PCA), Autoencoders,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08E4C-B097-74E8-13B3-26A00ED2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9512"/>
            <a:ext cx="1856478" cy="2419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0A10EF-4557-2357-5210-A4A2AC62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68" y="4149513"/>
            <a:ext cx="1705441" cy="24195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A8ED52-EFBB-9415-948B-2991074D7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585" y="3928764"/>
            <a:ext cx="1241949" cy="10423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D64A33-8280-B8E7-6AE3-E7B0E007E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827" y="3651766"/>
            <a:ext cx="1604774" cy="1308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AF486-8636-C74A-DCD2-1592E9E1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679" y="5194255"/>
            <a:ext cx="4303054" cy="1194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4F36D2-97CC-7A69-0C00-56CB7C13D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234" y="4971113"/>
            <a:ext cx="3470464" cy="16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95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4292-DAC7-F963-75F9-D6F60349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-295275"/>
            <a:ext cx="10515600" cy="1325563"/>
          </a:xfrm>
        </p:spPr>
        <p:txBody>
          <a:bodyPr/>
          <a:lstStyle/>
          <a:p>
            <a:r>
              <a:rPr lang="en-US" dirty="0"/>
              <a:t>Reguli </a:t>
            </a:r>
            <a:r>
              <a:rPr lang="en-US" dirty="0" err="1"/>
              <a:t>laborator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2AE2-D270-0DB4-702B-715B6E886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030288"/>
            <a:ext cx="11719560" cy="5634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NOTA FINALA BIA = (NOTA LAB + NOTA EXAMEN)/2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Regulile</a:t>
            </a:r>
            <a:r>
              <a:rPr lang="en-US" sz="2000" dirty="0"/>
              <a:t> sunt </a:t>
            </a:r>
            <a:r>
              <a:rPr lang="en-US" sz="2000" dirty="0" err="1"/>
              <a:t>următoarele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Vom</a:t>
            </a:r>
            <a:r>
              <a:rPr lang="en-US" sz="2000" dirty="0"/>
              <a:t> </a:t>
            </a:r>
            <a:r>
              <a:rPr lang="en-US" sz="2000" dirty="0" err="1"/>
              <a:t>avea</a:t>
            </a:r>
            <a:r>
              <a:rPr lang="en-US" sz="2000" dirty="0"/>
              <a:t> 13 </a:t>
            </a:r>
            <a:r>
              <a:rPr lang="en-US" sz="2000" dirty="0" err="1"/>
              <a:t>laboratoare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Maxim 2 </a:t>
            </a:r>
            <a:r>
              <a:rPr lang="en-US" sz="2000" dirty="0" err="1"/>
              <a:t>absențe</a:t>
            </a:r>
            <a:r>
              <a:rPr lang="en-US" sz="2000" dirty="0"/>
              <a:t>, recuperate </a:t>
            </a:r>
            <a:r>
              <a:rPr lang="en-US" sz="2000" dirty="0" err="1"/>
              <a:t>în</a:t>
            </a:r>
            <a:r>
              <a:rPr lang="en-US" sz="2000" dirty="0"/>
              <a:t> S14.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NOTA LAB = (T1 + T2)/2;    T1 → S7; T2 → S13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T1 → </a:t>
            </a:r>
            <a:r>
              <a:rPr lang="en-US" sz="2000" dirty="0" err="1"/>
              <a:t>materia</a:t>
            </a:r>
            <a:r>
              <a:rPr lang="en-US" sz="2000" dirty="0"/>
              <a:t> din </a:t>
            </a:r>
            <a:r>
              <a:rPr lang="en-US" sz="2000" dirty="0" err="1"/>
              <a:t>săptămânile</a:t>
            </a:r>
            <a:r>
              <a:rPr lang="en-US" sz="2000" dirty="0"/>
              <a:t> 1-6, </a:t>
            </a:r>
            <a:r>
              <a:rPr lang="en-US" sz="2000" dirty="0" err="1"/>
              <a:t>iar</a:t>
            </a:r>
            <a:r>
              <a:rPr lang="en-US" sz="2000" dirty="0"/>
              <a:t> T2 → </a:t>
            </a:r>
            <a:r>
              <a:rPr lang="en-US" sz="2000" dirty="0" err="1"/>
              <a:t>materia</a:t>
            </a:r>
            <a:r>
              <a:rPr lang="en-US" sz="2000" dirty="0"/>
              <a:t> din </a:t>
            </a:r>
            <a:r>
              <a:rPr lang="en-US" sz="2000" dirty="0" err="1"/>
              <a:t>săptămânile</a:t>
            </a:r>
            <a:r>
              <a:rPr lang="en-US" sz="2000" dirty="0"/>
              <a:t> 8-12.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Nu se permit </a:t>
            </a:r>
            <a:r>
              <a:rPr lang="en-US" sz="2000" dirty="0" err="1"/>
              <a:t>măriri</a:t>
            </a:r>
            <a:r>
              <a:rPr lang="en-US" sz="2000" dirty="0"/>
              <a:t> ale </a:t>
            </a:r>
            <a:r>
              <a:rPr lang="en-US" sz="2000" dirty="0" err="1"/>
              <a:t>notelor</a:t>
            </a:r>
            <a:r>
              <a:rPr lang="en-US" sz="2000" dirty="0"/>
              <a:t> de la teste </a:t>
            </a:r>
            <a:r>
              <a:rPr lang="en-US" sz="2000" dirty="0">
                <a:sym typeface="Wingdings" panose="05000000000000000000" pitchFamily="2" charset="2"/>
              </a:rPr>
              <a:t> </a:t>
            </a:r>
            <a:r>
              <a:rPr lang="en-US" sz="2000" dirty="0"/>
              <a:t>. </a:t>
            </a:r>
            <a:r>
              <a:rPr lang="en-US" sz="2000" dirty="0" err="1"/>
              <a:t>Testele</a:t>
            </a:r>
            <a:r>
              <a:rPr lang="en-US" sz="2000" dirty="0"/>
              <a:t> care nu au </a:t>
            </a:r>
            <a:r>
              <a:rPr lang="en-US" sz="2000" dirty="0" err="1"/>
              <a:t>fost</a:t>
            </a:r>
            <a:r>
              <a:rPr lang="en-US" sz="2000" dirty="0"/>
              <a:t> date, </a:t>
            </a:r>
            <a:r>
              <a:rPr lang="en-US" sz="2000" dirty="0" err="1"/>
              <a:t>vor</a:t>
            </a:r>
            <a:r>
              <a:rPr lang="en-US" sz="2000" dirty="0"/>
              <a:t> fi recuperate </a:t>
            </a:r>
            <a:r>
              <a:rPr lang="en-US" sz="2000" dirty="0" err="1"/>
              <a:t>în</a:t>
            </a:r>
            <a:r>
              <a:rPr lang="en-US" sz="2000" dirty="0"/>
              <a:t> S14.</a:t>
            </a:r>
          </a:p>
        </p:txBody>
      </p:sp>
    </p:spTree>
    <p:extLst>
      <p:ext uri="{BB962C8B-B14F-4D97-AF65-F5344CB8AC3E}">
        <p14:creationId xmlns:p14="http://schemas.microsoft.com/office/powerpoint/2010/main" val="4071317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1E25C0-BD66-163D-DA15-728840B028F2}"/>
              </a:ext>
            </a:extLst>
          </p:cNvPr>
          <p:cNvCxnSpPr>
            <a:cxnSpLocks/>
          </p:cNvCxnSpPr>
          <p:nvPr/>
        </p:nvCxnSpPr>
        <p:spPr>
          <a:xfrm>
            <a:off x="579966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43518D-990B-A67A-A4E5-C732B3BA7A29}"/>
              </a:ext>
            </a:extLst>
          </p:cNvPr>
          <p:cNvSpPr txBox="1"/>
          <p:nvPr/>
        </p:nvSpPr>
        <p:spPr>
          <a:xfrm>
            <a:off x="1718734" y="76199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00077-7F90-F323-65A4-F8D7C2EB4FC1}"/>
              </a:ext>
            </a:extLst>
          </p:cNvPr>
          <p:cNvSpPr txBox="1"/>
          <p:nvPr/>
        </p:nvSpPr>
        <p:spPr>
          <a:xfrm>
            <a:off x="7459133" y="76198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6DDFC-4CED-F5C2-EC2F-0C99EEDC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337" y="2108200"/>
            <a:ext cx="6286396" cy="2100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E8B2DC-CA63-4214-3B1F-59169BC4746A}"/>
              </a:ext>
            </a:extLst>
          </p:cNvPr>
          <p:cNvSpPr txBox="1"/>
          <p:nvPr/>
        </p:nvSpPr>
        <p:spPr>
          <a:xfrm>
            <a:off x="305747" y="953699"/>
            <a:ext cx="7499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 supervised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B6707-4B9C-8EAA-2BEF-1D4B76D823CF}"/>
              </a:ext>
            </a:extLst>
          </p:cNvPr>
          <p:cNvSpPr txBox="1"/>
          <p:nvPr/>
        </p:nvSpPr>
        <p:spPr>
          <a:xfrm>
            <a:off x="6096000" y="953699"/>
            <a:ext cx="7499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 unsupervised (self-supervised) depth estimation</a:t>
            </a:r>
          </a:p>
        </p:txBody>
      </p:sp>
      <p:pic>
        <p:nvPicPr>
          <p:cNvPr id="18" name="Picture 17" descr="A diagram of a sound system&#10;&#10;Description automatically generated with medium confidence">
            <a:extLst>
              <a:ext uri="{FF2B5EF4-FFF2-40B4-BE49-F238E27FC236}">
                <a16:creationId xmlns:a16="http://schemas.microsoft.com/office/drawing/2014/main" id="{952218E4-86F6-5AD0-F122-44E01A9E8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1173"/>
            <a:ext cx="5704326" cy="179056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48521B3-3B5F-47CB-A32B-551C6E4818BA}"/>
              </a:ext>
            </a:extLst>
          </p:cNvPr>
          <p:cNvSpPr/>
          <p:nvPr/>
        </p:nvSpPr>
        <p:spPr>
          <a:xfrm>
            <a:off x="666231" y="2108200"/>
            <a:ext cx="381943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D17233-84F8-0D15-662E-7EE4C97E3F37}"/>
              </a:ext>
            </a:extLst>
          </p:cNvPr>
          <p:cNvSpPr/>
          <p:nvPr/>
        </p:nvSpPr>
        <p:spPr>
          <a:xfrm>
            <a:off x="4775040" y="2105884"/>
            <a:ext cx="381943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CCC18CB-9D90-6026-1047-E3014C5BCF54}"/>
                  </a:ext>
                </a:extLst>
              </p14:cNvPr>
              <p14:cNvContentPartPr/>
              <p14:nvPr/>
            </p14:nvContentPartPr>
            <p14:xfrm>
              <a:off x="2712600" y="3286720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CCC18CB-9D90-6026-1047-E3014C5BCF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3960" y="3277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2479E00-CEBC-49A4-3FA6-4C142E38784D}"/>
                  </a:ext>
                </a:extLst>
              </p14:cNvPr>
              <p14:cNvContentPartPr/>
              <p14:nvPr/>
            </p14:nvContentPartPr>
            <p14:xfrm>
              <a:off x="3032640" y="354052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2479E00-CEBC-49A4-3FA6-4C142E3878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3640" y="3531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D986EF9-9CA6-400C-E89C-FCB161892D0B}"/>
                  </a:ext>
                </a:extLst>
              </p14:cNvPr>
              <p14:cNvContentPartPr/>
              <p14:nvPr/>
            </p14:nvContentPartPr>
            <p14:xfrm>
              <a:off x="4094280" y="3688120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D986EF9-9CA6-400C-E89C-FCB161892D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5640" y="36791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4696511-8F4C-9B43-6092-1933B4BDC1C0}"/>
              </a:ext>
            </a:extLst>
          </p:cNvPr>
          <p:cNvGrpSpPr/>
          <p:nvPr/>
        </p:nvGrpSpPr>
        <p:grpSpPr>
          <a:xfrm>
            <a:off x="4851360" y="3423880"/>
            <a:ext cx="10440" cy="10440"/>
            <a:chOff x="4851360" y="3423880"/>
            <a:chExt cx="10440" cy="1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30D7CC-60A5-09B3-9336-D2CDDD80B8CF}"/>
                    </a:ext>
                  </a:extLst>
                </p14:cNvPr>
                <p14:cNvContentPartPr/>
                <p14:nvPr/>
              </p14:nvContentPartPr>
              <p14:xfrm>
                <a:off x="4861440" y="343396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30D7CC-60A5-09B3-9336-D2CDDD80B8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52440" y="3424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47EEB63-57D8-7B68-5BA3-491EC22DB630}"/>
                    </a:ext>
                  </a:extLst>
                </p14:cNvPr>
                <p14:cNvContentPartPr/>
                <p14:nvPr/>
              </p14:nvContentPartPr>
              <p14:xfrm>
                <a:off x="4861440" y="343396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47EEB63-57D8-7B68-5BA3-491EC22DB6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52440" y="3424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788DDB4-D16B-7B98-7C9A-105D0EF9FDB3}"/>
                    </a:ext>
                  </a:extLst>
                </p14:cNvPr>
                <p14:cNvContentPartPr/>
                <p14:nvPr/>
              </p14:nvContentPartPr>
              <p14:xfrm>
                <a:off x="4851360" y="3423880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788DDB4-D16B-7B98-7C9A-105D0EF9FD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42360" y="34148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A1BBC0C-2C00-06C1-C7E8-95E8E0639CC3}"/>
                  </a:ext>
                </a:extLst>
              </p14:cNvPr>
              <p14:cNvContentPartPr/>
              <p14:nvPr/>
            </p14:nvContentPartPr>
            <p14:xfrm>
              <a:off x="4775040" y="342892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A1BBC0C-2C00-06C1-C7E8-95E8E0639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6040" y="3419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AE2F3B2-B12D-8F22-AB52-805C0F071CB7}"/>
                  </a:ext>
                </a:extLst>
              </p14:cNvPr>
              <p14:cNvContentPartPr/>
              <p14:nvPr/>
            </p14:nvContentPartPr>
            <p14:xfrm>
              <a:off x="4089240" y="368308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AE2F3B2-B12D-8F22-AB52-805C0F071C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0600" y="3674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E1A06EC-45D0-A180-902B-0B077B24563A}"/>
                  </a:ext>
                </a:extLst>
              </p14:cNvPr>
              <p14:cNvContentPartPr/>
              <p14:nvPr/>
            </p14:nvContentPartPr>
            <p14:xfrm>
              <a:off x="805650" y="3013260"/>
              <a:ext cx="28800" cy="88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E1A06EC-45D0-A180-902B-0B077B24563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7010" y="3004260"/>
                <a:ext cx="46440" cy="1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E7BA2F71-959F-111D-0B87-91A75C18A163}"/>
              </a:ext>
            </a:extLst>
          </p:cNvPr>
          <p:cNvGrpSpPr/>
          <p:nvPr/>
        </p:nvGrpSpPr>
        <p:grpSpPr>
          <a:xfrm>
            <a:off x="822930" y="2365980"/>
            <a:ext cx="10470" cy="6700"/>
            <a:chOff x="822930" y="2365980"/>
            <a:chExt cx="10470" cy="67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671A1E9-3C25-32DB-09FD-B272BD5D6B5A}"/>
                    </a:ext>
                  </a:extLst>
                </p14:cNvPr>
                <p14:cNvContentPartPr/>
                <p14:nvPr/>
              </p14:nvContentPartPr>
              <p14:xfrm>
                <a:off x="822960" y="237232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671A1E9-3C25-32DB-09FD-B272BD5D6B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3960" y="23633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025A4B-7598-A081-DE79-CAC053EA10C3}"/>
                    </a:ext>
                  </a:extLst>
                </p14:cNvPr>
                <p14:cNvContentPartPr/>
                <p14:nvPr/>
              </p14:nvContentPartPr>
              <p14:xfrm>
                <a:off x="833040" y="236692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025A4B-7598-A081-DE79-CAC053EA10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4040" y="2358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AF9017C-FC20-2C7A-9854-EAF5F2129B70}"/>
                    </a:ext>
                  </a:extLst>
                </p14:cNvPr>
                <p14:cNvContentPartPr/>
                <p14:nvPr/>
              </p14:nvContentPartPr>
              <p14:xfrm>
                <a:off x="822930" y="2365980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AF9017C-FC20-2C7A-9854-EAF5F2129B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3930" y="23569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7D4D9E-F9F0-CACF-7A9D-27B486C97EDA}"/>
              </a:ext>
            </a:extLst>
          </p:cNvPr>
          <p:cNvGrpSpPr/>
          <p:nvPr/>
        </p:nvGrpSpPr>
        <p:grpSpPr>
          <a:xfrm>
            <a:off x="4091730" y="3672780"/>
            <a:ext cx="7950" cy="11880"/>
            <a:chOff x="4091730" y="3672780"/>
            <a:chExt cx="7950" cy="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74AFED-ECD3-3402-14D6-0162E2E7DFBE}"/>
                    </a:ext>
                  </a:extLst>
                </p14:cNvPr>
                <p14:cNvContentPartPr/>
                <p14:nvPr/>
              </p14:nvContentPartPr>
              <p14:xfrm>
                <a:off x="4094280" y="368308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74AFED-ECD3-3402-14D6-0162E2E7DF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85640" y="36740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515A9B8-E96A-4A20-287D-220788463E25}"/>
                    </a:ext>
                  </a:extLst>
                </p14:cNvPr>
                <p14:cNvContentPartPr/>
                <p14:nvPr/>
              </p14:nvContentPartPr>
              <p14:xfrm>
                <a:off x="4094280" y="367768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515A9B8-E96A-4A20-287D-220788463E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85640" y="3668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917CDA-524D-CE38-56F0-311B109DBA95}"/>
                    </a:ext>
                  </a:extLst>
                </p14:cNvPr>
                <p14:cNvContentPartPr/>
                <p14:nvPr/>
              </p14:nvContentPartPr>
              <p14:xfrm>
                <a:off x="4099320" y="3683080"/>
                <a:ext cx="360" cy="1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917CDA-524D-CE38-56F0-311B109DB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0680" y="3674080"/>
                  <a:ext cx="18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DA9EC67-7550-3804-3A6B-227401527707}"/>
                    </a:ext>
                  </a:extLst>
                </p14:cNvPr>
                <p14:cNvContentPartPr/>
                <p14:nvPr/>
              </p14:nvContentPartPr>
              <p14:xfrm>
                <a:off x="4095690" y="3672780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A9EC67-7550-3804-3A6B-2274015277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86690" y="36637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5D21B1C-9C02-B13C-A08B-2D59D4AD0606}"/>
                    </a:ext>
                  </a:extLst>
                </p14:cNvPr>
                <p14:cNvContentPartPr/>
                <p14:nvPr/>
              </p14:nvContentPartPr>
              <p14:xfrm>
                <a:off x="4091730" y="3684300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5D21B1C-9C02-B13C-A08B-2D59D4AD06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83090" y="36753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D36E3C8-9CFE-245D-42A9-CBB512A8B0C1}"/>
                  </a:ext>
                </a:extLst>
              </p14:cNvPr>
              <p14:cNvContentPartPr/>
              <p14:nvPr/>
            </p14:nvContentPartPr>
            <p14:xfrm>
              <a:off x="1051530" y="3291900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D36E3C8-9CFE-245D-42A9-CBB512A8B0C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45410" y="328578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7F4A6C8F-E9F0-5CA8-AAD2-E0A9760A73BC}"/>
              </a:ext>
            </a:extLst>
          </p:cNvPr>
          <p:cNvGrpSpPr/>
          <p:nvPr/>
        </p:nvGrpSpPr>
        <p:grpSpPr>
          <a:xfrm>
            <a:off x="807450" y="2864940"/>
            <a:ext cx="19440" cy="27000"/>
            <a:chOff x="807450" y="2864940"/>
            <a:chExt cx="19440" cy="2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1EF877-F8DA-1195-099F-9AF686F6339C}"/>
                    </a:ext>
                  </a:extLst>
                </p14:cNvPr>
                <p14:cNvContentPartPr/>
                <p14:nvPr/>
              </p14:nvContentPartPr>
              <p14:xfrm>
                <a:off x="807450" y="2876460"/>
                <a:ext cx="1368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1EF877-F8DA-1195-099F-9AF686F633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8810" y="2867460"/>
                  <a:ext cx="31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FD05B39-A743-64FC-BD2D-78ACE353AA4C}"/>
                    </a:ext>
                  </a:extLst>
                </p14:cNvPr>
                <p14:cNvContentPartPr/>
                <p14:nvPr/>
              </p14:nvContentPartPr>
              <p14:xfrm>
                <a:off x="815010" y="2868900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FD05B39-A743-64FC-BD2D-78ACE353AA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370" y="28599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696724-2772-401F-E7C7-E340F8F8EFB9}"/>
                    </a:ext>
                  </a:extLst>
                </p14:cNvPr>
                <p14:cNvContentPartPr/>
                <p14:nvPr/>
              </p14:nvContentPartPr>
              <p14:xfrm>
                <a:off x="822930" y="2864940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696724-2772-401F-E7C7-E340F8F8EF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3930" y="28563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FDC52D-0452-CE74-71C8-6A86124E88B5}"/>
                    </a:ext>
                  </a:extLst>
                </p14:cNvPr>
                <p14:cNvContentPartPr/>
                <p14:nvPr/>
              </p14:nvContentPartPr>
              <p14:xfrm>
                <a:off x="815010" y="2884020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FDC52D-0452-CE74-71C8-6A86124E88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370" y="28753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3576A7-3C65-F5CD-B6B5-E95516EFB066}"/>
                    </a:ext>
                  </a:extLst>
                </p14:cNvPr>
                <p14:cNvContentPartPr/>
                <p14:nvPr/>
              </p14:nvContentPartPr>
              <p14:xfrm>
                <a:off x="826530" y="2891580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3576A7-3C65-F5CD-B6B5-E95516EFB0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0410" y="28854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4556DF9-9A0F-09C8-A47D-F30C7355F671}"/>
              </a:ext>
            </a:extLst>
          </p:cNvPr>
          <p:cNvGrpSpPr/>
          <p:nvPr/>
        </p:nvGrpSpPr>
        <p:grpSpPr>
          <a:xfrm>
            <a:off x="699120" y="2976400"/>
            <a:ext cx="333000" cy="155160"/>
            <a:chOff x="699120" y="2976400"/>
            <a:chExt cx="33300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86F254-193A-AF6C-FE34-766594D8AE0F}"/>
                    </a:ext>
                  </a:extLst>
                </p14:cNvPr>
                <p14:cNvContentPartPr/>
                <p14:nvPr/>
              </p14:nvContentPartPr>
              <p14:xfrm>
                <a:off x="802440" y="2976400"/>
                <a:ext cx="39960" cy="128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86F254-193A-AF6C-FE34-766594D8AE0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3800" y="2967760"/>
                  <a:ext cx="57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2613D6-1826-8166-2D6A-F9FA25442D4D}"/>
                    </a:ext>
                  </a:extLst>
                </p14:cNvPr>
                <p14:cNvContentPartPr/>
                <p14:nvPr/>
              </p14:nvContentPartPr>
              <p14:xfrm>
                <a:off x="699120" y="3087280"/>
                <a:ext cx="333000" cy="42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2613D6-1826-8166-2D6A-F9FA25442D4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0120" y="3078640"/>
                  <a:ext cx="350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2B78EEE-27F3-56C3-EB65-45C03C0EC876}"/>
                    </a:ext>
                  </a:extLst>
                </p14:cNvPr>
                <p14:cNvContentPartPr/>
                <p14:nvPr/>
              </p14:nvContentPartPr>
              <p14:xfrm>
                <a:off x="740520" y="3067840"/>
                <a:ext cx="57240" cy="16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2B78EEE-27F3-56C3-EB65-45C03C0EC87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1520" y="3058840"/>
                  <a:ext cx="74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383266D-2A9A-F79C-6D37-06848D7B4F60}"/>
                    </a:ext>
                  </a:extLst>
                </p14:cNvPr>
                <p14:cNvContentPartPr/>
                <p14:nvPr/>
              </p14:nvContentPartPr>
              <p14:xfrm>
                <a:off x="741600" y="3055960"/>
                <a:ext cx="1080" cy="2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383266D-2A9A-F79C-6D37-06848D7B4F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2600" y="3047320"/>
                  <a:ext cx="18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B955866-9CCD-3F20-F83B-C38530109A1E}"/>
                    </a:ext>
                  </a:extLst>
                </p14:cNvPr>
                <p14:cNvContentPartPr/>
                <p14:nvPr/>
              </p14:nvContentPartPr>
              <p14:xfrm>
                <a:off x="743040" y="3053080"/>
                <a:ext cx="160920" cy="21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B955866-9CCD-3F20-F83B-C38530109A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4040" y="3044080"/>
                  <a:ext cx="178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43FAB8-05BC-8FAA-E0F9-49B29AE5FD9E}"/>
                    </a:ext>
                  </a:extLst>
                </p14:cNvPr>
                <p14:cNvContentPartPr/>
                <p14:nvPr/>
              </p14:nvContentPartPr>
              <p14:xfrm>
                <a:off x="845280" y="3063160"/>
                <a:ext cx="18720" cy="29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43FAB8-05BC-8FAA-E0F9-49B29AE5FD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6280" y="3054160"/>
                  <a:ext cx="36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121355-E1A3-84F3-58BF-DCCDDAFD2F82}"/>
                    </a:ext>
                  </a:extLst>
                </p14:cNvPr>
                <p14:cNvContentPartPr/>
                <p14:nvPr/>
              </p14:nvContentPartPr>
              <p14:xfrm>
                <a:off x="821880" y="3069640"/>
                <a:ext cx="44280" cy="61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121355-E1A3-84F3-58BF-DCCDDAFD2F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2880" y="3060640"/>
                  <a:ext cx="61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512BA80-B566-6FCF-4BC9-9BE49146F7E4}"/>
                    </a:ext>
                  </a:extLst>
                </p14:cNvPr>
                <p14:cNvContentPartPr/>
                <p14:nvPr/>
              </p14:nvContentPartPr>
              <p14:xfrm>
                <a:off x="906450" y="3074460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512BA80-B566-6FCF-4BC9-9BE49146F7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2130" y="30701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1951A94-7349-57AF-9D69-C0BC3A365F16}"/>
                  </a:ext>
                </a:extLst>
              </p14:cNvPr>
              <p14:cNvContentPartPr/>
              <p14:nvPr/>
            </p14:nvContentPartPr>
            <p14:xfrm>
              <a:off x="822930" y="2922180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1951A94-7349-57AF-9D69-C0BC3A365F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8610" y="29178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BC5FE3E-0F8F-C342-232B-53F8271F56DE}"/>
                  </a:ext>
                </a:extLst>
              </p14:cNvPr>
              <p14:cNvContentPartPr/>
              <p14:nvPr/>
            </p14:nvContentPartPr>
            <p14:xfrm>
              <a:off x="826530" y="2937300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BC5FE3E-0F8F-C342-232B-53F8271F56D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2210" y="293298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4D67F8E-B8E0-2452-527D-AF345040AFCC}"/>
              </a:ext>
            </a:extLst>
          </p:cNvPr>
          <p:cNvGrpSpPr/>
          <p:nvPr/>
        </p:nvGrpSpPr>
        <p:grpSpPr>
          <a:xfrm>
            <a:off x="818970" y="2907060"/>
            <a:ext cx="11880" cy="53640"/>
            <a:chOff x="818970" y="2907060"/>
            <a:chExt cx="11880" cy="5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61917D6-FC64-681B-7529-F76E02F30E80}"/>
                    </a:ext>
                  </a:extLst>
                </p14:cNvPr>
                <p14:cNvContentPartPr/>
                <p14:nvPr/>
              </p14:nvContentPartPr>
              <p14:xfrm>
                <a:off x="826530" y="2907060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61917D6-FC64-681B-7529-F76E02F30E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0410" y="29009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C279C3-095C-0FAD-0DB3-E575AE2FCEC3}"/>
                    </a:ext>
                  </a:extLst>
                </p14:cNvPr>
                <p14:cNvContentPartPr/>
                <p14:nvPr/>
              </p14:nvContentPartPr>
              <p14:xfrm>
                <a:off x="822930" y="2960340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2C279C3-095C-0FAD-0DB3-E575AE2FCE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6810" y="29542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D3F93F-2B72-88F6-F6F7-75FDA3B6C12F}"/>
                    </a:ext>
                  </a:extLst>
                </p14:cNvPr>
                <p14:cNvContentPartPr/>
                <p14:nvPr/>
              </p14:nvContentPartPr>
              <p14:xfrm>
                <a:off x="822930" y="2933700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D3F93F-2B72-88F6-F6F7-75FDA3B6C1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8610" y="29293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7A482EC-75BA-540B-4D40-9B6C7962A245}"/>
                    </a:ext>
                  </a:extLst>
                </p14:cNvPr>
                <p14:cNvContentPartPr/>
                <p14:nvPr/>
              </p14:nvContentPartPr>
              <p14:xfrm>
                <a:off x="826530" y="2914620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7A482EC-75BA-540B-4D40-9B6C7962A24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2210" y="29103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B593650-9BE5-71E9-040A-86426C0A9F57}"/>
                    </a:ext>
                  </a:extLst>
                </p14:cNvPr>
                <p14:cNvContentPartPr/>
                <p14:nvPr/>
              </p14:nvContentPartPr>
              <p14:xfrm>
                <a:off x="826530" y="2933700"/>
                <a:ext cx="3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B593650-9BE5-71E9-040A-86426C0A9F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2210" y="29293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7B0F02-9E62-C906-E108-2E6B788689D8}"/>
                    </a:ext>
                  </a:extLst>
                </p14:cNvPr>
                <p14:cNvContentPartPr/>
                <p14:nvPr/>
              </p14:nvContentPartPr>
              <p14:xfrm>
                <a:off x="830490" y="2952780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7B0F02-9E62-C906-E108-2E6B788689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6170" y="29484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8830557-50BF-0CC9-7088-DE1FBC7EFDAC}"/>
                    </a:ext>
                  </a:extLst>
                </p14:cNvPr>
                <p14:cNvContentPartPr/>
                <p14:nvPr/>
              </p14:nvContentPartPr>
              <p14:xfrm>
                <a:off x="818970" y="2952780"/>
                <a:ext cx="36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8830557-50BF-0CC9-7088-DE1FBC7EFD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4650" y="29484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B000A9-A5E2-8B11-6BD6-7F8EE0B2AAB4}"/>
              </a:ext>
            </a:extLst>
          </p:cNvPr>
          <p:cNvSpPr txBox="1"/>
          <p:nvPr/>
        </p:nvSpPr>
        <p:spPr>
          <a:xfrm>
            <a:off x="1" y="4256287"/>
            <a:ext cx="57996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Requires </a:t>
            </a:r>
            <a:r>
              <a:rPr lang="en-US" sz="1600" b="1" dirty="0"/>
              <a:t>Ground Truth (GT)</a:t>
            </a:r>
            <a:r>
              <a:rPr lang="en-US" sz="1600" dirty="0"/>
              <a:t> depth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GT is usually obtained from </a:t>
            </a:r>
            <a:r>
              <a:rPr lang="en-US" sz="1600" b="1" dirty="0"/>
              <a:t>specialized sensors</a:t>
            </a:r>
            <a:r>
              <a:rPr lang="en-US" sz="1600" dirty="0"/>
              <a:t> (e.g., LiDAR, depth cameras), which are </a:t>
            </a:r>
            <a:r>
              <a:rPr lang="en-US" sz="1600" b="1" dirty="0"/>
              <a:t>expensive, slow, and limited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Loss = difference between predicted depth and GT depth</a:t>
            </a:r>
            <a:endParaRPr lang="ro-RO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2934D-9206-AC75-4ED2-A112D3DA8C4F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683859" y="5331084"/>
            <a:ext cx="2194159" cy="726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E15343-8BE9-C92F-5F3A-622332E8E43D}"/>
              </a:ext>
            </a:extLst>
          </p:cNvPr>
          <p:cNvSpPr txBox="1"/>
          <p:nvPr/>
        </p:nvSpPr>
        <p:spPr>
          <a:xfrm>
            <a:off x="5905604" y="4625618"/>
            <a:ext cx="62863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dirty="0"/>
              <a:t>Requires only </a:t>
            </a:r>
            <a:r>
              <a:rPr lang="ro-RO" sz="1600" b="1" dirty="0"/>
              <a:t>videos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Depth is learned by reconstructing views across frames, no costly GT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Loss = difference between real image and warped image (photometric error)</a:t>
            </a:r>
            <a:endParaRPr lang="ro-RO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9E9B43-0512-3045-6A54-33E2A6B14BBB}"/>
              </a:ext>
            </a:extLst>
          </p:cNvPr>
          <p:cNvSpPr txBox="1"/>
          <p:nvPr/>
        </p:nvSpPr>
        <p:spPr>
          <a:xfrm>
            <a:off x="9200277" y="6518444"/>
            <a:ext cx="34058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600" dirty="0">
                <a:hlinkClick r:id="rId56"/>
              </a:rPr>
              <a:t>https://arxiv.org/pdf/2406.04532</a:t>
            </a:r>
            <a:endParaRPr lang="en-US" sz="1600" dirty="0"/>
          </a:p>
          <a:p>
            <a:endParaRPr lang="ro-RO" sz="1600" dirty="0"/>
          </a:p>
        </p:txBody>
      </p:sp>
    </p:spTree>
    <p:extLst>
      <p:ext uri="{BB962C8B-B14F-4D97-AF65-F5344CB8AC3E}">
        <p14:creationId xmlns:p14="http://schemas.microsoft.com/office/powerpoint/2010/main" val="368611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C642F-3E33-EA83-CC06-C7B7B2AA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20" y="-142875"/>
            <a:ext cx="10515600" cy="1325563"/>
          </a:xfrm>
        </p:spPr>
        <p:txBody>
          <a:bodyPr/>
          <a:lstStyle/>
          <a:p>
            <a:r>
              <a:rPr lang="en-US" dirty="0"/>
              <a:t>…maybe a simpler example of unsupervised…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A1826-2131-ECC1-800F-6D8E1E97C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4783"/>
            <a:ext cx="7521223" cy="3947124"/>
          </a:xfr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1F2F7409-D4ED-0FD4-FA72-8FDB8B844968}"/>
              </a:ext>
            </a:extLst>
          </p:cNvPr>
          <p:cNvSpPr/>
          <p:nvPr/>
        </p:nvSpPr>
        <p:spPr>
          <a:xfrm rot="5400000">
            <a:off x="3479705" y="2051598"/>
            <a:ext cx="217251" cy="6919482"/>
          </a:xfrm>
          <a:prstGeom prst="righ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5704B-C10C-91A0-933A-E675B05CAF89}"/>
              </a:ext>
            </a:extLst>
          </p:cNvPr>
          <p:cNvSpPr txBox="1"/>
          <p:nvPr/>
        </p:nvSpPr>
        <p:spPr>
          <a:xfrm>
            <a:off x="1444660" y="5619965"/>
            <a:ext cx="550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Autoencoder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14F22-DF31-EAD4-8E35-9EEA9598CF2A}"/>
              </a:ext>
            </a:extLst>
          </p:cNvPr>
          <p:cNvSpPr txBox="1"/>
          <p:nvPr/>
        </p:nvSpPr>
        <p:spPr>
          <a:xfrm>
            <a:off x="7168793" y="2274838"/>
            <a:ext cx="50232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 Simplifying Data</a:t>
            </a:r>
            <a:r>
              <a:rPr lang="en-US" sz="1600" dirty="0"/>
              <a:t>: It learns how to represent complex data in a simpler/compressed form.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 Fixing Noisy Data</a:t>
            </a:r>
            <a:r>
              <a:rPr lang="en-US" sz="1600" dirty="0"/>
              <a:t>: It can clean up messy or blurry inputs (like images with noise).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 Spotting Unusual Cases</a:t>
            </a:r>
            <a:r>
              <a:rPr lang="en-US" sz="1600" dirty="0"/>
              <a:t>: It helps detect things that don’t fit the usual pattern (useful for fraud or error detection).</a:t>
            </a:r>
          </a:p>
        </p:txBody>
      </p:sp>
    </p:spTree>
    <p:extLst>
      <p:ext uri="{BB962C8B-B14F-4D97-AF65-F5344CB8AC3E}">
        <p14:creationId xmlns:p14="http://schemas.microsoft.com/office/powerpoint/2010/main" val="94808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B002F-CA8B-2609-9C7E-E7F898FF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44" y="113015"/>
            <a:ext cx="4758996" cy="64446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E1247A-126A-D5ED-0D80-96CDF7BF64B1}"/>
              </a:ext>
            </a:extLst>
          </p:cNvPr>
          <p:cNvCxnSpPr>
            <a:cxnSpLocks/>
          </p:cNvCxnSpPr>
          <p:nvPr/>
        </p:nvCxnSpPr>
        <p:spPr>
          <a:xfrm>
            <a:off x="3581400" y="1066800"/>
            <a:ext cx="2607733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6EACB9-4E76-88BD-479B-ABA628C15568}"/>
              </a:ext>
            </a:extLst>
          </p:cNvPr>
          <p:cNvSpPr txBox="1"/>
          <p:nvPr/>
        </p:nvSpPr>
        <p:spPr>
          <a:xfrm>
            <a:off x="6189133" y="88053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today’s lab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0E5EAB-3F54-6D61-DC2B-37E041251BD2}"/>
                  </a:ext>
                </a:extLst>
              </p14:cNvPr>
              <p14:cNvContentPartPr/>
              <p14:nvPr/>
            </p14:nvContentPartPr>
            <p14:xfrm>
              <a:off x="727067" y="778040"/>
              <a:ext cx="2839680" cy="50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0E5EAB-3F54-6D61-DC2B-37E041251B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067" y="760400"/>
                <a:ext cx="2875320" cy="5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0234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7E9-1A2B-E074-95D6-F62A2519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EF65B-4B8F-C31E-0313-3612ED87A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699" y="2316163"/>
            <a:ext cx="2426869" cy="163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46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7E9-1A2B-E074-95D6-F62A25193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9867" y="660400"/>
            <a:ext cx="4665134" cy="851430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70850-9648-B248-267C-6CCDCAE18C14}"/>
              </a:ext>
            </a:extLst>
          </p:cNvPr>
          <p:cNvSpPr txBox="1"/>
          <p:nvPr/>
        </p:nvSpPr>
        <p:spPr>
          <a:xfrm>
            <a:off x="1566334" y="2345265"/>
            <a:ext cx="9355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Basic data types: </a:t>
            </a:r>
            <a:r>
              <a:rPr lang="en-US" sz="3200" i="1" dirty="0"/>
              <a:t>numbers</a:t>
            </a:r>
            <a:r>
              <a:rPr lang="en-US" sz="3200" dirty="0"/>
              <a:t>, </a:t>
            </a:r>
            <a:r>
              <a:rPr lang="en-US" sz="3200" i="1" dirty="0"/>
              <a:t>Booleans</a:t>
            </a:r>
            <a:r>
              <a:rPr lang="en-US" sz="3200" dirty="0"/>
              <a:t>, </a:t>
            </a:r>
            <a:r>
              <a:rPr lang="en-US" sz="3200" i="1" dirty="0"/>
              <a:t>strings</a:t>
            </a:r>
            <a:r>
              <a:rPr lang="en-US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Containers: </a:t>
            </a:r>
            <a:r>
              <a:rPr lang="en-US" sz="3200" i="1" dirty="0"/>
              <a:t>lists</a:t>
            </a:r>
            <a:r>
              <a:rPr lang="en-US" sz="3200" dirty="0"/>
              <a:t>, </a:t>
            </a:r>
            <a:r>
              <a:rPr lang="en-US" sz="3200" i="1" dirty="0"/>
              <a:t>dictionaries</a:t>
            </a:r>
            <a:r>
              <a:rPr lang="en-US" sz="3200" dirty="0"/>
              <a:t>, </a:t>
            </a:r>
            <a:r>
              <a:rPr lang="en-US" sz="3200" i="1" dirty="0"/>
              <a:t>sets</a:t>
            </a:r>
            <a:r>
              <a:rPr lang="en-US" sz="3200" dirty="0"/>
              <a:t>, </a:t>
            </a:r>
            <a:r>
              <a:rPr lang="en-US" sz="3200" i="1" dirty="0"/>
              <a:t>tuples</a:t>
            </a:r>
            <a:r>
              <a:rPr lang="en-US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Numpy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49048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-67008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data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8D39E-AF2E-ECEF-C078-7EBE63242A2E}"/>
              </a:ext>
            </a:extLst>
          </p:cNvPr>
          <p:cNvSpPr txBox="1"/>
          <p:nvPr/>
        </p:nvSpPr>
        <p:spPr>
          <a:xfrm>
            <a:off x="999067" y="2439707"/>
            <a:ext cx="1507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Booleans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B409D-AB5D-49A8-6ED6-921B06F399A4}"/>
              </a:ext>
            </a:extLst>
          </p:cNvPr>
          <p:cNvSpPr txBox="1"/>
          <p:nvPr/>
        </p:nvSpPr>
        <p:spPr>
          <a:xfrm>
            <a:off x="668867" y="5372172"/>
            <a:ext cx="11235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TAKEAWAYS</a:t>
            </a:r>
            <a:r>
              <a:rPr lang="en-US" dirty="0"/>
              <a:t>:   1) Exponentiation (</a:t>
            </a:r>
            <a:r>
              <a:rPr lang="en-US" dirty="0" err="1"/>
              <a:t>ridicarea</a:t>
            </a:r>
            <a:r>
              <a:rPr lang="en-US" dirty="0"/>
              <a:t> la </a:t>
            </a:r>
            <a:r>
              <a:rPr lang="en-US" dirty="0" err="1"/>
              <a:t>putere</a:t>
            </a:r>
            <a:r>
              <a:rPr lang="en-US" dirty="0"/>
              <a:t>): </a:t>
            </a:r>
            <a:r>
              <a:rPr lang="en-US" dirty="0">
                <a:highlight>
                  <a:srgbClr val="FFFF00"/>
                </a:highlight>
              </a:rPr>
              <a:t>x**2</a:t>
            </a:r>
          </a:p>
          <a:p>
            <a:r>
              <a:rPr lang="en-US" dirty="0"/>
              <a:t>	            2) To check the type: </a:t>
            </a:r>
            <a:r>
              <a:rPr lang="en-US" dirty="0">
                <a:highlight>
                  <a:srgbClr val="FFFF00"/>
                </a:highlight>
              </a:rPr>
              <a:t>print(type(x))</a:t>
            </a:r>
          </a:p>
          <a:p>
            <a:r>
              <a:rPr lang="en-US" dirty="0"/>
              <a:t>	            3) Unlike many languages, Python does not have unary increment (</a:t>
            </a:r>
            <a:r>
              <a:rPr lang="en-US" dirty="0">
                <a:highlight>
                  <a:srgbClr val="FFFF00"/>
                </a:highlight>
              </a:rPr>
              <a:t>x++</a:t>
            </a:r>
            <a:r>
              <a:rPr lang="en-US" dirty="0"/>
              <a:t>) or decrement (</a:t>
            </a:r>
            <a:r>
              <a:rPr lang="en-US" dirty="0">
                <a:highlight>
                  <a:srgbClr val="FFFF00"/>
                </a:highlight>
              </a:rPr>
              <a:t>x--</a:t>
            </a:r>
            <a:r>
              <a:rPr lang="en-US" dirty="0"/>
              <a:t>) 		                 operator. Instead we use </a:t>
            </a:r>
            <a:r>
              <a:rPr lang="en-US" dirty="0">
                <a:highlight>
                  <a:srgbClr val="FFFF00"/>
                </a:highlight>
              </a:rPr>
              <a:t>x+=1 </a:t>
            </a:r>
            <a:r>
              <a:rPr lang="en-US" dirty="0"/>
              <a:t>or </a:t>
            </a:r>
            <a:r>
              <a:rPr lang="en-US" dirty="0">
                <a:highlight>
                  <a:srgbClr val="FFFF00"/>
                </a:highlight>
              </a:rPr>
              <a:t>x-=1</a:t>
            </a:r>
            <a:r>
              <a:rPr lang="en-US" dirty="0"/>
              <a:t>.</a:t>
            </a:r>
          </a:p>
          <a:p>
            <a:r>
              <a:rPr lang="en-US" dirty="0"/>
              <a:t>	            4) For Boolean logic, Python uses English words (</a:t>
            </a:r>
            <a:r>
              <a:rPr lang="en-US" dirty="0">
                <a:highlight>
                  <a:srgbClr val="FFFF00"/>
                </a:highlight>
              </a:rPr>
              <a:t>and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or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) rather than symbols (</a:t>
            </a:r>
            <a:r>
              <a:rPr lang="en-US" dirty="0">
                <a:highlight>
                  <a:srgbClr val="FFFF00"/>
                </a:highlight>
              </a:rPr>
              <a:t>&amp;&amp;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||</a:t>
            </a:r>
            <a:r>
              <a:rPr lang="en-US" dirty="0"/>
              <a:t>, etc.)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0834B-484A-5363-5530-766240CC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1" y="3930584"/>
            <a:ext cx="4967758" cy="1222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4A167F-386D-276F-035F-1B8AF9893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1" y="2540464"/>
            <a:ext cx="3869267" cy="1234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B734E6-FF63-B477-99C7-0695343A2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1" y="939829"/>
            <a:ext cx="2794887" cy="140004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DB2EC5-5510-896A-EA73-9E368A7307C8}"/>
              </a:ext>
            </a:extLst>
          </p:cNvPr>
          <p:cNvCxnSpPr>
            <a:endCxn id="15" idx="1"/>
          </p:cNvCxnSpPr>
          <p:nvPr/>
        </p:nvCxnSpPr>
        <p:spPr>
          <a:xfrm flipV="1">
            <a:off x="2328333" y="1639852"/>
            <a:ext cx="2497668" cy="10084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4E93F6-A4F5-275F-3972-9E55CF017190}"/>
              </a:ext>
            </a:extLst>
          </p:cNvPr>
          <p:cNvCxnSpPr>
            <a:endCxn id="13" idx="1"/>
          </p:cNvCxnSpPr>
          <p:nvPr/>
        </p:nvCxnSpPr>
        <p:spPr>
          <a:xfrm>
            <a:off x="2328333" y="2901372"/>
            <a:ext cx="2497668" cy="256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28B1A8-0EDB-34F4-2794-E169B11FAC8B}"/>
              </a:ext>
            </a:extLst>
          </p:cNvPr>
          <p:cNvCxnSpPr>
            <a:endCxn id="9" idx="1"/>
          </p:cNvCxnSpPr>
          <p:nvPr/>
        </p:nvCxnSpPr>
        <p:spPr>
          <a:xfrm>
            <a:off x="2099733" y="3157823"/>
            <a:ext cx="2726268" cy="1384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957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8D39E-AF2E-ECEF-C078-7EBE63242A2E}"/>
              </a:ext>
            </a:extLst>
          </p:cNvPr>
          <p:cNvSpPr txBox="1"/>
          <p:nvPr/>
        </p:nvSpPr>
        <p:spPr>
          <a:xfrm>
            <a:off x="668867" y="1617134"/>
            <a:ext cx="650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Dictionaries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016A3-251E-144B-C8E0-0F7C2A20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244" y="4138321"/>
            <a:ext cx="9107171" cy="179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8ACCE-033C-8863-4E74-F2C162349D04}"/>
              </a:ext>
            </a:extLst>
          </p:cNvPr>
          <p:cNvSpPr txBox="1"/>
          <p:nvPr/>
        </p:nvSpPr>
        <p:spPr>
          <a:xfrm>
            <a:off x="1422400" y="3391078"/>
            <a:ext cx="1095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Lists: </a:t>
            </a:r>
            <a:r>
              <a:rPr lang="en-US" sz="1600" dirty="0"/>
              <a:t>the Python equivalent of arrays, but are </a:t>
            </a:r>
            <a:r>
              <a:rPr lang="en-US" sz="1600" dirty="0" err="1"/>
              <a:t>resizeable</a:t>
            </a:r>
            <a:r>
              <a:rPr lang="en-US" sz="1600" dirty="0"/>
              <a:t> and can contain elements of different types: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6484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8D39E-AF2E-ECEF-C078-7EBE63242A2E}"/>
              </a:ext>
            </a:extLst>
          </p:cNvPr>
          <p:cNvSpPr txBox="1"/>
          <p:nvPr/>
        </p:nvSpPr>
        <p:spPr>
          <a:xfrm>
            <a:off x="694267" y="1615062"/>
            <a:ext cx="650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Dictionaries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155FC-B33C-BE2F-BB34-D6323C5EA6C2}"/>
              </a:ext>
            </a:extLst>
          </p:cNvPr>
          <p:cNvSpPr txBox="1"/>
          <p:nvPr/>
        </p:nvSpPr>
        <p:spPr>
          <a:xfrm>
            <a:off x="6117167" y="3341132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Loops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E4FD8-6058-6EE8-51AC-4364A9ABBD07}"/>
              </a:ext>
            </a:extLst>
          </p:cNvPr>
          <p:cNvSpPr txBox="1"/>
          <p:nvPr/>
        </p:nvSpPr>
        <p:spPr>
          <a:xfrm>
            <a:off x="9105230" y="3341132"/>
            <a:ext cx="485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List comprehensions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455416-130D-D3C0-8F50-8559DA60D729}"/>
              </a:ext>
            </a:extLst>
          </p:cNvPr>
          <p:cNvCxnSpPr>
            <a:cxnSpLocks/>
          </p:cNvCxnSpPr>
          <p:nvPr/>
        </p:nvCxnSpPr>
        <p:spPr>
          <a:xfrm>
            <a:off x="8515774" y="3073400"/>
            <a:ext cx="0" cy="378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EE1D9E-8230-DDF6-3A50-F2DB06C15159}"/>
              </a:ext>
            </a:extLst>
          </p:cNvPr>
          <p:cNvCxnSpPr>
            <a:cxnSpLocks/>
          </p:cNvCxnSpPr>
          <p:nvPr/>
        </p:nvCxnSpPr>
        <p:spPr>
          <a:xfrm>
            <a:off x="0" y="307340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A9E9B5-BC69-D16F-6FC9-6546E63541B5}"/>
              </a:ext>
            </a:extLst>
          </p:cNvPr>
          <p:cNvCxnSpPr>
            <a:cxnSpLocks/>
          </p:cNvCxnSpPr>
          <p:nvPr/>
        </p:nvCxnSpPr>
        <p:spPr>
          <a:xfrm>
            <a:off x="5094218" y="3073400"/>
            <a:ext cx="0" cy="378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7CFB70-150F-5544-5B34-549D61607052}"/>
              </a:ext>
            </a:extLst>
          </p:cNvPr>
          <p:cNvSpPr txBox="1"/>
          <p:nvPr/>
        </p:nvSpPr>
        <p:spPr>
          <a:xfrm>
            <a:off x="1973320" y="3341132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Slicing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E530FE5-F9AC-3B58-0CCC-2CFE7BCA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65371"/>
            <a:ext cx="5078768" cy="9359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1A0007A-8918-7A79-9A3A-FAFC7516C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125" y="3992886"/>
            <a:ext cx="2296390" cy="11786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34C2CE-4C37-6C4A-A4D7-B38451248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098" y="5429572"/>
            <a:ext cx="3117666" cy="13555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A9F503A-FCC7-026C-EF8B-4FD9EC9DB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102" y="4393373"/>
            <a:ext cx="3533898" cy="70506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9FF2C-F5CC-6DDE-3B0C-D7B15F16E506}"/>
              </a:ext>
            </a:extLst>
          </p:cNvPr>
          <p:cNvSpPr txBox="1"/>
          <p:nvPr/>
        </p:nvSpPr>
        <p:spPr>
          <a:xfrm>
            <a:off x="6468690" y="5071456"/>
            <a:ext cx="109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98861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8D39E-AF2E-ECEF-C078-7EBE63242A2E}"/>
              </a:ext>
            </a:extLst>
          </p:cNvPr>
          <p:cNvSpPr txBox="1"/>
          <p:nvPr/>
        </p:nvSpPr>
        <p:spPr>
          <a:xfrm>
            <a:off x="668867" y="1617134"/>
            <a:ext cx="650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Dictionaries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8ACCE-033C-8863-4E74-F2C162349D04}"/>
              </a:ext>
            </a:extLst>
          </p:cNvPr>
          <p:cNvSpPr txBox="1"/>
          <p:nvPr/>
        </p:nvSpPr>
        <p:spPr>
          <a:xfrm>
            <a:off x="1422400" y="3391078"/>
            <a:ext cx="1095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Dictionaries: </a:t>
            </a:r>
            <a:r>
              <a:rPr lang="en-US" sz="1600" dirty="0"/>
              <a:t>stores (key, value) pairs: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E81C3-D8C0-0082-5FD0-1DCD9568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267292"/>
            <a:ext cx="10082493" cy="19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8D39E-AF2E-ECEF-C078-7EBE63242A2E}"/>
              </a:ext>
            </a:extLst>
          </p:cNvPr>
          <p:cNvSpPr txBox="1"/>
          <p:nvPr/>
        </p:nvSpPr>
        <p:spPr>
          <a:xfrm>
            <a:off x="694267" y="1615062"/>
            <a:ext cx="650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Dictionaries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155FC-B33C-BE2F-BB34-D6323C5EA6C2}"/>
              </a:ext>
            </a:extLst>
          </p:cNvPr>
          <p:cNvSpPr txBox="1"/>
          <p:nvPr/>
        </p:nvSpPr>
        <p:spPr>
          <a:xfrm>
            <a:off x="2823463" y="3344332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Loops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E4FD8-6058-6EE8-51AC-4364A9ABBD07}"/>
              </a:ext>
            </a:extLst>
          </p:cNvPr>
          <p:cNvSpPr txBox="1"/>
          <p:nvPr/>
        </p:nvSpPr>
        <p:spPr>
          <a:xfrm>
            <a:off x="8227907" y="3344332"/>
            <a:ext cx="485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Dictionary comprehensions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455416-130D-D3C0-8F50-8559DA60D729}"/>
              </a:ext>
            </a:extLst>
          </p:cNvPr>
          <p:cNvCxnSpPr>
            <a:cxnSpLocks/>
          </p:cNvCxnSpPr>
          <p:nvPr/>
        </p:nvCxnSpPr>
        <p:spPr>
          <a:xfrm>
            <a:off x="6802833" y="3073400"/>
            <a:ext cx="0" cy="378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EE1D9E-8230-DDF6-3A50-F2DB06C15159}"/>
              </a:ext>
            </a:extLst>
          </p:cNvPr>
          <p:cNvCxnSpPr>
            <a:cxnSpLocks/>
          </p:cNvCxnSpPr>
          <p:nvPr/>
        </p:nvCxnSpPr>
        <p:spPr>
          <a:xfrm>
            <a:off x="0" y="307340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F07B132-56A1-BCE6-7FFA-27A3A398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2" y="4526493"/>
            <a:ext cx="5262878" cy="7237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2C28F6-8D4A-5ED2-0B4E-A0E860AA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867" y="4356473"/>
            <a:ext cx="3246822" cy="12184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318C7E-4608-272C-8E51-89EC8F058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0" y="4203511"/>
            <a:ext cx="3099132" cy="14062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A0CFEAE-973F-AAB8-FA43-9E01F88D4436}"/>
              </a:ext>
            </a:extLst>
          </p:cNvPr>
          <p:cNvSpPr txBox="1"/>
          <p:nvPr/>
        </p:nvSpPr>
        <p:spPr>
          <a:xfrm>
            <a:off x="3127062" y="4838800"/>
            <a:ext cx="109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98021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B002F-CA8B-2609-9C7E-E7F898FF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44" y="113015"/>
            <a:ext cx="4758996" cy="6444688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0A3578A5-A3EA-FA51-911D-51DABF62FCF5}"/>
              </a:ext>
            </a:extLst>
          </p:cNvPr>
          <p:cNvSpPr/>
          <p:nvPr/>
        </p:nvSpPr>
        <p:spPr>
          <a:xfrm>
            <a:off x="5198533" y="1278466"/>
            <a:ext cx="245533" cy="197273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60581F-2543-2C82-5479-FC0A5D7B4FBE}"/>
              </a:ext>
            </a:extLst>
          </p:cNvPr>
          <p:cNvCxnSpPr>
            <a:endCxn id="6" idx="0"/>
          </p:cNvCxnSpPr>
          <p:nvPr/>
        </p:nvCxnSpPr>
        <p:spPr>
          <a:xfrm>
            <a:off x="804333" y="1278466"/>
            <a:ext cx="43942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E1247A-126A-D5ED-0D80-96CDF7BF64B1}"/>
              </a:ext>
            </a:extLst>
          </p:cNvPr>
          <p:cNvCxnSpPr/>
          <p:nvPr/>
        </p:nvCxnSpPr>
        <p:spPr>
          <a:xfrm>
            <a:off x="804333" y="3251200"/>
            <a:ext cx="43942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C6121-A77E-FC30-7C9D-1E70A9E6A299}"/>
              </a:ext>
            </a:extLst>
          </p:cNvPr>
          <p:cNvCxnSpPr/>
          <p:nvPr/>
        </p:nvCxnSpPr>
        <p:spPr>
          <a:xfrm>
            <a:off x="804333" y="4106333"/>
            <a:ext cx="43942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D8E8D7-2823-67DC-62EE-45032586E8B1}"/>
              </a:ext>
            </a:extLst>
          </p:cNvPr>
          <p:cNvCxnSpPr/>
          <p:nvPr/>
        </p:nvCxnSpPr>
        <p:spPr>
          <a:xfrm>
            <a:off x="804333" y="5698066"/>
            <a:ext cx="43942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F7EBA5A-E100-5192-5916-4C1F578E36C6}"/>
              </a:ext>
            </a:extLst>
          </p:cNvPr>
          <p:cNvSpPr/>
          <p:nvPr/>
        </p:nvSpPr>
        <p:spPr>
          <a:xfrm>
            <a:off x="5198533" y="4106333"/>
            <a:ext cx="245533" cy="159173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C56B2A-3E3E-B61C-2FE0-DF2D0931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502" y="2002367"/>
            <a:ext cx="4728498" cy="3136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7A7A4D-A1C9-9D84-3494-85294AA2711D}"/>
              </a:ext>
            </a:extLst>
          </p:cNvPr>
          <p:cNvSpPr txBox="1"/>
          <p:nvPr/>
        </p:nvSpPr>
        <p:spPr>
          <a:xfrm>
            <a:off x="5583766" y="1972445"/>
            <a:ext cx="1312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351AE-9A6B-7D43-2116-35D5973926A7}"/>
              </a:ext>
            </a:extLst>
          </p:cNvPr>
          <p:cNvSpPr txBox="1"/>
          <p:nvPr/>
        </p:nvSpPr>
        <p:spPr>
          <a:xfrm>
            <a:off x="5681060" y="4609810"/>
            <a:ext cx="1312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</a:p>
        </p:txBody>
      </p:sp>
    </p:spTree>
    <p:extLst>
      <p:ext uri="{BB962C8B-B14F-4D97-AF65-F5344CB8AC3E}">
        <p14:creationId xmlns:p14="http://schemas.microsoft.com/office/powerpoint/2010/main" val="441154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8D39E-AF2E-ECEF-C078-7EBE63242A2E}"/>
              </a:ext>
            </a:extLst>
          </p:cNvPr>
          <p:cNvSpPr txBox="1"/>
          <p:nvPr/>
        </p:nvSpPr>
        <p:spPr>
          <a:xfrm>
            <a:off x="668867" y="1617134"/>
            <a:ext cx="650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Dictionaries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8ACCE-033C-8863-4E74-F2C162349D04}"/>
              </a:ext>
            </a:extLst>
          </p:cNvPr>
          <p:cNvSpPr txBox="1"/>
          <p:nvPr/>
        </p:nvSpPr>
        <p:spPr>
          <a:xfrm>
            <a:off x="1422400" y="3391078"/>
            <a:ext cx="1095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Sets:  </a:t>
            </a:r>
            <a:r>
              <a:rPr lang="en-US" sz="1600" dirty="0"/>
              <a:t>an unordered collection of distinct elements: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9B3AE-DAEC-8388-B75F-4399470B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88" y="4153400"/>
            <a:ext cx="8385217" cy="161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7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8D39E-AF2E-ECEF-C078-7EBE63242A2E}"/>
              </a:ext>
            </a:extLst>
          </p:cNvPr>
          <p:cNvSpPr txBox="1"/>
          <p:nvPr/>
        </p:nvSpPr>
        <p:spPr>
          <a:xfrm>
            <a:off x="668867" y="1617134"/>
            <a:ext cx="650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Dictionaries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C6B50-9EAE-8724-7AD5-273A387D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34" y="3793335"/>
            <a:ext cx="4950256" cy="2141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B0AB5-7E64-5B7D-0067-EB0078A3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99449"/>
            <a:ext cx="6015551" cy="1405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9155FC-B33C-BE2F-BB34-D6323C5EA6C2}"/>
              </a:ext>
            </a:extLst>
          </p:cNvPr>
          <p:cNvSpPr txBox="1"/>
          <p:nvPr/>
        </p:nvSpPr>
        <p:spPr>
          <a:xfrm>
            <a:off x="2138317" y="3232600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Loops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E4FD8-6058-6EE8-51AC-4364A9ABBD07}"/>
              </a:ext>
            </a:extLst>
          </p:cNvPr>
          <p:cNvSpPr txBox="1"/>
          <p:nvPr/>
        </p:nvSpPr>
        <p:spPr>
          <a:xfrm>
            <a:off x="7694075" y="3232599"/>
            <a:ext cx="302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Set comprehensions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455416-130D-D3C0-8F50-8559DA60D729}"/>
              </a:ext>
            </a:extLst>
          </p:cNvPr>
          <p:cNvCxnSpPr>
            <a:cxnSpLocks/>
          </p:cNvCxnSpPr>
          <p:nvPr/>
        </p:nvCxnSpPr>
        <p:spPr>
          <a:xfrm>
            <a:off x="5757333" y="3073400"/>
            <a:ext cx="0" cy="378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EE1D9E-8230-DDF6-3A50-F2DB06C15159}"/>
              </a:ext>
            </a:extLst>
          </p:cNvPr>
          <p:cNvCxnSpPr>
            <a:cxnSpLocks/>
          </p:cNvCxnSpPr>
          <p:nvPr/>
        </p:nvCxnSpPr>
        <p:spPr>
          <a:xfrm>
            <a:off x="0" y="307340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8CA36F-E858-EE5B-438B-45FA0059BFAA}"/>
              </a:ext>
            </a:extLst>
          </p:cNvPr>
          <p:cNvSpPr txBox="1"/>
          <p:nvPr/>
        </p:nvSpPr>
        <p:spPr>
          <a:xfrm>
            <a:off x="0" y="5934670"/>
            <a:ext cx="5495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</a:t>
            </a:r>
            <a:r>
              <a:rPr lang="en-US" dirty="0"/>
              <a:t>: since sets are unordered, you cannot make assumptions about the order in which you visit the elements of the set</a:t>
            </a:r>
          </a:p>
        </p:txBody>
      </p:sp>
    </p:spTree>
    <p:extLst>
      <p:ext uri="{BB962C8B-B14F-4D97-AF65-F5344CB8AC3E}">
        <p14:creationId xmlns:p14="http://schemas.microsoft.com/office/powerpoint/2010/main" val="3861525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8D39E-AF2E-ECEF-C078-7EBE63242A2E}"/>
              </a:ext>
            </a:extLst>
          </p:cNvPr>
          <p:cNvSpPr txBox="1"/>
          <p:nvPr/>
        </p:nvSpPr>
        <p:spPr>
          <a:xfrm>
            <a:off x="668867" y="1617134"/>
            <a:ext cx="650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Dictionaries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Tuples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8ACCE-033C-8863-4E74-F2C162349D04}"/>
              </a:ext>
            </a:extLst>
          </p:cNvPr>
          <p:cNvSpPr txBox="1"/>
          <p:nvPr/>
        </p:nvSpPr>
        <p:spPr>
          <a:xfrm>
            <a:off x="1422400" y="3391078"/>
            <a:ext cx="1095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Tuples: </a:t>
            </a:r>
            <a:r>
              <a:rPr lang="en-US" sz="1600" dirty="0"/>
              <a:t>an (immutable) ordered list of values: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7BFA8-30CA-BED9-5DCD-883DD1F1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21" y="4170791"/>
            <a:ext cx="8945223" cy="1428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E105FD-E104-80A4-B197-F11559A590DD}"/>
              </a:ext>
            </a:extLst>
          </p:cNvPr>
          <p:cNvSpPr txBox="1"/>
          <p:nvPr/>
        </p:nvSpPr>
        <p:spPr>
          <a:xfrm>
            <a:off x="1198457" y="5998087"/>
            <a:ext cx="11061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IMMUTABLE</a:t>
            </a:r>
            <a:r>
              <a:rPr lang="en-US" dirty="0"/>
              <a:t> means that once a tuple is created, its values </a:t>
            </a:r>
            <a:r>
              <a:rPr lang="en-US" b="1" dirty="0"/>
              <a:t>cannot be changed</a:t>
            </a:r>
            <a:r>
              <a:rPr lang="en-US" dirty="0"/>
              <a:t>. You cannot add, remove, or modify the elements in the tuple. This contrasts with lists, which are mutable (changeable).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F78C9-2D35-5F32-2ECC-41B14CA494A7}"/>
              </a:ext>
            </a:extLst>
          </p:cNvPr>
          <p:cNvSpPr txBox="1"/>
          <p:nvPr/>
        </p:nvSpPr>
        <p:spPr>
          <a:xfrm>
            <a:off x="0" y="5917788"/>
            <a:ext cx="207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NOTE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11835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DDEA0-2F26-DB57-8F49-7E320E929561}"/>
              </a:ext>
            </a:extLst>
          </p:cNvPr>
          <p:cNvSpPr txBox="1"/>
          <p:nvPr/>
        </p:nvSpPr>
        <p:spPr>
          <a:xfrm>
            <a:off x="550332" y="1473200"/>
            <a:ext cx="618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functions are defined using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</a:t>
            </a:r>
            <a:r>
              <a:rPr lang="en-US" dirty="0"/>
              <a:t> keyword: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6460A7-DB37-463C-6225-65B71E38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6" y="2352984"/>
            <a:ext cx="4884844" cy="3369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586CB7-E5A6-DE4E-D036-19D80EC3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182" y="2762616"/>
            <a:ext cx="6138932" cy="243751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F7B373-26A4-A313-FA6F-43D3BDE209CB}"/>
              </a:ext>
            </a:extLst>
          </p:cNvPr>
          <p:cNvCxnSpPr/>
          <p:nvPr/>
        </p:nvCxnSpPr>
        <p:spPr>
          <a:xfrm flipV="1">
            <a:off x="8492067" y="1955800"/>
            <a:ext cx="287866" cy="821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9C7E0A-7A69-55F2-91F6-1182D530DEEA}"/>
              </a:ext>
            </a:extLst>
          </p:cNvPr>
          <p:cNvSpPr txBox="1"/>
          <p:nvPr/>
        </p:nvSpPr>
        <p:spPr>
          <a:xfrm>
            <a:off x="8636000" y="1657866"/>
            <a:ext cx="324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optional keyword argument</a:t>
            </a:r>
          </a:p>
        </p:txBody>
      </p:sp>
    </p:spTree>
    <p:extLst>
      <p:ext uri="{BB962C8B-B14F-4D97-AF65-F5344CB8AC3E}">
        <p14:creationId xmlns:p14="http://schemas.microsoft.com/office/powerpoint/2010/main" val="105001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/>
              <a:t>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B56AE-335D-F0F3-1E4E-AD0FCCB7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1609407"/>
            <a:ext cx="8011643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7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414B-C254-FA54-A53A-3602B876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2382-BC65-988C-D87E-0D8262BE4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</a:t>
            </a:r>
            <a:r>
              <a:rPr lang="en-US" dirty="0" err="1"/>
              <a:t>Numpy</a:t>
            </a:r>
            <a:r>
              <a:rPr lang="en-US" dirty="0"/>
              <a:t> and why </a:t>
            </a:r>
            <a:r>
              <a:rPr lang="en-US" dirty="0" err="1"/>
              <a:t>Numpy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the core library for scientific computing in Python</a:t>
            </a:r>
          </a:p>
          <a:p>
            <a:r>
              <a:rPr lang="en-US" dirty="0"/>
              <a:t>using </a:t>
            </a:r>
            <a:r>
              <a:rPr lang="en-US" dirty="0" err="1"/>
              <a:t>Numpy</a:t>
            </a:r>
            <a:r>
              <a:rPr lang="en-US" dirty="0"/>
              <a:t> instead of plain Python lists offers several advantages, especially when working with numerical data and performing mathematical computations:</a:t>
            </a:r>
          </a:p>
          <a:p>
            <a:pPr lvl="2"/>
            <a:r>
              <a:rPr lang="en-US" sz="2400" b="1" dirty="0"/>
              <a:t>Efficient Memory Usage</a:t>
            </a:r>
          </a:p>
          <a:p>
            <a:pPr lvl="2"/>
            <a:r>
              <a:rPr lang="en-US" sz="2400" b="1" dirty="0"/>
              <a:t>Vectorized Operations</a:t>
            </a:r>
          </a:p>
          <a:p>
            <a:pPr lvl="2"/>
            <a:r>
              <a:rPr lang="en-US" sz="2400" b="1" dirty="0"/>
              <a:t>Optimized Libraries</a:t>
            </a:r>
          </a:p>
        </p:txBody>
      </p:sp>
    </p:spTree>
    <p:extLst>
      <p:ext uri="{BB962C8B-B14F-4D97-AF65-F5344CB8AC3E}">
        <p14:creationId xmlns:p14="http://schemas.microsoft.com/office/powerpoint/2010/main" val="752098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55A3C-1CF6-36EC-AE8B-3536D5E32818}"/>
              </a:ext>
            </a:extLst>
          </p:cNvPr>
          <p:cNvSpPr txBox="1"/>
          <p:nvPr/>
        </p:nvSpPr>
        <p:spPr>
          <a:xfrm>
            <a:off x="651934" y="1356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core library for scientific computing in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1EA84-56D0-34C1-1593-508BFAD9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34" y="2178015"/>
            <a:ext cx="6399106" cy="3215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05628-B200-3C73-4823-6D76522D30C4}"/>
              </a:ext>
            </a:extLst>
          </p:cNvPr>
          <p:cNvSpPr txBox="1"/>
          <p:nvPr/>
        </p:nvSpPr>
        <p:spPr>
          <a:xfrm>
            <a:off x="651934" y="2161082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arrays: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6CF61-44A9-E024-DEB2-3312D21A52A9}"/>
              </a:ext>
            </a:extLst>
          </p:cNvPr>
          <p:cNvSpPr txBox="1"/>
          <p:nvPr/>
        </p:nvSpPr>
        <p:spPr>
          <a:xfrm>
            <a:off x="67733" y="5375921"/>
            <a:ext cx="207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NOTE</a:t>
            </a:r>
            <a:r>
              <a:rPr lang="en-US" sz="2800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113BD-C48D-7E8E-B007-E3CC451BE84A}"/>
              </a:ext>
            </a:extLst>
          </p:cNvPr>
          <p:cNvSpPr txBox="1"/>
          <p:nvPr/>
        </p:nvSpPr>
        <p:spPr>
          <a:xfrm>
            <a:off x="1242483" y="5431172"/>
            <a:ext cx="1076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number of dimensions is the </a:t>
            </a:r>
            <a:r>
              <a:rPr lang="en-US" b="1" i="1" dirty="0"/>
              <a:t>rank</a:t>
            </a:r>
            <a:r>
              <a:rPr lang="en-US" dirty="0"/>
              <a:t> of the array; the </a:t>
            </a:r>
            <a:r>
              <a:rPr lang="en-US" b="1" i="1" dirty="0"/>
              <a:t>shape</a:t>
            </a:r>
            <a:r>
              <a:rPr lang="en-US" dirty="0"/>
              <a:t> of an array is a tuple of integers giving the size of the array along each dimension.</a:t>
            </a:r>
          </a:p>
        </p:txBody>
      </p:sp>
    </p:spTree>
    <p:extLst>
      <p:ext uri="{BB962C8B-B14F-4D97-AF65-F5344CB8AC3E}">
        <p14:creationId xmlns:p14="http://schemas.microsoft.com/office/powerpoint/2010/main" val="2899828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Numpy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92260-EDFD-03EE-4135-19D293D4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2069251"/>
            <a:ext cx="6744641" cy="45821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DA20B-7102-34BD-F9D2-DC9D167FFC0D}"/>
              </a:ext>
            </a:extLst>
          </p:cNvPr>
          <p:cNvSpPr txBox="1"/>
          <p:nvPr/>
        </p:nvSpPr>
        <p:spPr>
          <a:xfrm>
            <a:off x="474133" y="13897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also provides many functions to create arrays:</a:t>
            </a:r>
          </a:p>
        </p:txBody>
      </p:sp>
    </p:spTree>
    <p:extLst>
      <p:ext uri="{BB962C8B-B14F-4D97-AF65-F5344CB8AC3E}">
        <p14:creationId xmlns:p14="http://schemas.microsoft.com/office/powerpoint/2010/main" val="2871202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DA20B-7102-34BD-F9D2-DC9D167FFC0D}"/>
              </a:ext>
            </a:extLst>
          </p:cNvPr>
          <p:cNvSpPr txBox="1"/>
          <p:nvPr/>
        </p:nvSpPr>
        <p:spPr>
          <a:xfrm>
            <a:off x="474133" y="1389760"/>
            <a:ext cx="1099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</a:t>
            </a:r>
            <a:r>
              <a:rPr lang="en-US" dirty="0" err="1"/>
              <a:t>numpy</a:t>
            </a:r>
            <a:r>
              <a:rPr lang="en-US" dirty="0"/>
              <a:t> array is a grid of elements of the same type. </a:t>
            </a:r>
            <a:r>
              <a:rPr lang="en-US" dirty="0" err="1"/>
              <a:t>Numpy</a:t>
            </a:r>
            <a:r>
              <a:rPr lang="en-US" dirty="0"/>
              <a:t> provides a large set of numeric datatypes that you can use to construct arrays: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8E2CB-5954-4A7D-7D91-A2D5E96F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89" y="2262024"/>
            <a:ext cx="7822184" cy="284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99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DA20B-7102-34BD-F9D2-DC9D167FFC0D}"/>
              </a:ext>
            </a:extLst>
          </p:cNvPr>
          <p:cNvSpPr txBox="1"/>
          <p:nvPr/>
        </p:nvSpPr>
        <p:spPr>
          <a:xfrm>
            <a:off x="474133" y="1389760"/>
            <a:ext cx="1099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Slicing</a:t>
            </a:r>
            <a:r>
              <a:rPr lang="en-US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  <a:r>
              <a:rPr lang="en-US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E3D77-BF0D-26CB-499F-F16AD6E6F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1" y="2030845"/>
            <a:ext cx="6308690" cy="2937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F5430-3AF6-B1B1-93AD-B90324F5B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0" y="2339726"/>
            <a:ext cx="5455479" cy="3614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D77678-54E6-6A3E-4F15-24AF2B0CC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9760"/>
            <a:ext cx="6339087" cy="1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D053D7-0D45-EA99-6135-BF50FF6B8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960856" cy="19642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542A20-CCB6-AE30-9C7F-CC821645065F}"/>
              </a:ext>
            </a:extLst>
          </p:cNvPr>
          <p:cNvCxnSpPr>
            <a:cxnSpLocks/>
          </p:cNvCxnSpPr>
          <p:nvPr/>
        </p:nvCxnSpPr>
        <p:spPr>
          <a:xfrm flipV="1">
            <a:off x="2819400" y="606477"/>
            <a:ext cx="1309671" cy="113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1B9239-FB54-CDB5-0456-763CE0D816F8}"/>
              </a:ext>
            </a:extLst>
          </p:cNvPr>
          <p:cNvSpPr txBox="1"/>
          <p:nvPr/>
        </p:nvSpPr>
        <p:spPr>
          <a:xfrm>
            <a:off x="4129070" y="421811"/>
            <a:ext cx="387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does not involve learning from data 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E824A-746C-BB95-A60D-E5E673870F07}"/>
              </a:ext>
            </a:extLst>
          </p:cNvPr>
          <p:cNvSpPr txBox="1"/>
          <p:nvPr/>
        </p:nvSpPr>
        <p:spPr>
          <a:xfrm>
            <a:off x="3759200" y="1795359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problems: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CFB515-A634-131D-2CB9-A2E574B7FB42}"/>
                  </a:ext>
                </a:extLst>
              </p14:cNvPr>
              <p14:cNvContentPartPr/>
              <p14:nvPr/>
            </p14:nvContentPartPr>
            <p14:xfrm>
              <a:off x="572987" y="414800"/>
              <a:ext cx="200880" cy="24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CFB515-A634-131D-2CB9-A2E574B7FB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347" y="379160"/>
                <a:ext cx="2725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A3E686-65ED-8BD6-5AA9-3FD5D422DC4C}"/>
                  </a:ext>
                </a:extLst>
              </p14:cNvPr>
              <p14:cNvContentPartPr/>
              <p14:nvPr/>
            </p14:nvContentPartPr>
            <p14:xfrm>
              <a:off x="225587" y="474200"/>
              <a:ext cx="375840" cy="540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A3E686-65ED-8BD6-5AA9-3FD5D422DC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587" y="438200"/>
                <a:ext cx="44748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968B51-7CD5-A89D-61DF-777F1FA41DDF}"/>
                  </a:ext>
                </a:extLst>
              </p14:cNvPr>
              <p14:cNvContentPartPr/>
              <p14:nvPr/>
            </p14:nvContentPartPr>
            <p14:xfrm>
              <a:off x="303347" y="582920"/>
              <a:ext cx="778320" cy="1197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968B51-7CD5-A89D-61DF-777F1FA41D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707" y="519920"/>
                <a:ext cx="903960" cy="13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27DF7B5-C68B-4DE5-BD2D-1B403402E9F2}"/>
                  </a:ext>
                </a:extLst>
              </p14:cNvPr>
              <p14:cNvContentPartPr/>
              <p14:nvPr/>
            </p14:nvContentPartPr>
            <p14:xfrm>
              <a:off x="584147" y="211040"/>
              <a:ext cx="986760" cy="221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27DF7B5-C68B-4DE5-BD2D-1B403402E9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147" y="175040"/>
                <a:ext cx="105840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38E8179-5355-1DBE-49B7-D75784D209EB}"/>
                  </a:ext>
                </a:extLst>
              </p14:cNvPr>
              <p14:cNvContentPartPr/>
              <p14:nvPr/>
            </p14:nvContentPartPr>
            <p14:xfrm>
              <a:off x="719867" y="526760"/>
              <a:ext cx="737280" cy="159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38E8179-5355-1DBE-49B7-D75784D209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3867" y="491120"/>
                <a:ext cx="8089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13A26B0-6CD0-79FB-C707-1A4914137703}"/>
                  </a:ext>
                </a:extLst>
              </p14:cNvPr>
              <p14:cNvContentPartPr/>
              <p14:nvPr/>
            </p14:nvContentPartPr>
            <p14:xfrm>
              <a:off x="778907" y="722240"/>
              <a:ext cx="876240" cy="1133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13A26B0-6CD0-79FB-C707-1A49141377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2907" y="686240"/>
                <a:ext cx="947880" cy="12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A6BDD3-8CF6-A2C0-FB02-149A87022E74}"/>
                  </a:ext>
                </a:extLst>
              </p14:cNvPr>
              <p14:cNvContentPartPr/>
              <p14:nvPr/>
            </p14:nvContentPartPr>
            <p14:xfrm>
              <a:off x="225947" y="999440"/>
              <a:ext cx="477000" cy="575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A6BDD3-8CF6-A2C0-FB02-149A87022E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9947" y="963800"/>
                <a:ext cx="548640" cy="64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B24DE2AA-D175-5960-6ACA-84043881CFBF}"/>
              </a:ext>
            </a:extLst>
          </p:cNvPr>
          <p:cNvGrpSpPr/>
          <p:nvPr/>
        </p:nvGrpSpPr>
        <p:grpSpPr>
          <a:xfrm>
            <a:off x="1490267" y="202040"/>
            <a:ext cx="1304640" cy="1170000"/>
            <a:chOff x="1490267" y="202040"/>
            <a:chExt cx="1304640" cy="11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5E38EA-F0B4-3D93-3E63-9A41CA1579AA}"/>
                    </a:ext>
                  </a:extLst>
                </p14:cNvPr>
                <p14:cNvContentPartPr/>
                <p14:nvPr/>
              </p14:nvContentPartPr>
              <p14:xfrm>
                <a:off x="1490267" y="245240"/>
                <a:ext cx="149400" cy="27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5E38EA-F0B4-3D93-3E63-9A41CA1579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27267" y="182600"/>
                  <a:ext cx="2750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9C402B-3644-37AB-A77F-898DE31C6293}"/>
                    </a:ext>
                  </a:extLst>
                </p14:cNvPr>
                <p14:cNvContentPartPr/>
                <p14:nvPr/>
              </p14:nvContentPartPr>
              <p14:xfrm>
                <a:off x="1566227" y="233000"/>
                <a:ext cx="826920" cy="254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9C402B-3644-37AB-A77F-898DE31C629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03227" y="170000"/>
                  <a:ext cx="952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8EC51A-CEF7-F1B6-0A6B-49364F4126B3}"/>
                    </a:ext>
                  </a:extLst>
                </p14:cNvPr>
                <p14:cNvContentPartPr/>
                <p14:nvPr/>
              </p14:nvContentPartPr>
              <p14:xfrm>
                <a:off x="1566227" y="499400"/>
                <a:ext cx="1186200" cy="648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8EC51A-CEF7-F1B6-0A6B-49364F4126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03227" y="436400"/>
                  <a:ext cx="131184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B732E2-EBB0-37D4-1F2F-F6759696D8EC}"/>
                    </a:ext>
                  </a:extLst>
                </p14:cNvPr>
                <p14:cNvContentPartPr/>
                <p14:nvPr/>
              </p14:nvContentPartPr>
              <p14:xfrm>
                <a:off x="1566227" y="380960"/>
                <a:ext cx="816120" cy="161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B732E2-EBB0-37D4-1F2F-F6759696D8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03227" y="317960"/>
                  <a:ext cx="941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A843781-85E0-09AE-C4EB-AC6CBC041CD4}"/>
                    </a:ext>
                  </a:extLst>
                </p14:cNvPr>
                <p14:cNvContentPartPr/>
                <p14:nvPr/>
              </p14:nvContentPartPr>
              <p14:xfrm>
                <a:off x="1701587" y="202040"/>
                <a:ext cx="1093320" cy="1170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A843781-85E0-09AE-C4EB-AC6CBC041CD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65947" y="166400"/>
                  <a:ext cx="1164960" cy="12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7B4F12-9D8B-4C1A-7448-32B2F88F2839}"/>
                    </a:ext>
                  </a:extLst>
                </p14:cNvPr>
                <p14:cNvContentPartPr/>
                <p14:nvPr/>
              </p14:nvContentPartPr>
              <p14:xfrm>
                <a:off x="2700947" y="1090160"/>
                <a:ext cx="9360" cy="180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7B4F12-9D8B-4C1A-7448-32B2F88F28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64947" y="1054160"/>
                  <a:ext cx="81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F10F5E-2B92-9BE0-FCA9-B566E717F5B2}"/>
                    </a:ext>
                  </a:extLst>
                </p14:cNvPr>
                <p14:cNvContentPartPr/>
                <p14:nvPr/>
              </p14:nvContentPartPr>
              <p14:xfrm>
                <a:off x="2091467" y="527120"/>
                <a:ext cx="554760" cy="299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F10F5E-2B92-9BE0-FCA9-B566E717F5B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55467" y="491120"/>
                  <a:ext cx="626400" cy="371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B2C0B3B4-553F-14C0-9219-3BC6482CB8F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3347" y="2814916"/>
            <a:ext cx="4224828" cy="17962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4E2B1ED-83E4-95E0-0090-941D24BBBBE3}"/>
              </a:ext>
            </a:extLst>
          </p:cNvPr>
          <p:cNvSpPr txBox="1"/>
          <p:nvPr/>
        </p:nvSpPr>
        <p:spPr>
          <a:xfrm>
            <a:off x="67940" y="2566013"/>
            <a:ext cx="271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Expert systems</a:t>
            </a:r>
            <a:r>
              <a:rPr lang="en-US" sz="14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0CFF07-55A4-E4F9-1A6B-87A12AD523FD}"/>
              </a:ext>
            </a:extLst>
          </p:cNvPr>
          <p:cNvSpPr txBox="1"/>
          <p:nvPr/>
        </p:nvSpPr>
        <p:spPr>
          <a:xfrm>
            <a:off x="303347" y="4611132"/>
            <a:ext cx="4302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rule-based systems that </a:t>
            </a:r>
            <a:r>
              <a:rPr lang="en-US" sz="1200" dirty="0">
                <a:solidFill>
                  <a:srgbClr val="FF0000"/>
                </a:solidFill>
              </a:rPr>
              <a:t>mimic</a:t>
            </a:r>
            <a:r>
              <a:rPr lang="en-US" sz="1200" dirty="0"/>
              <a:t> human decision-making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/>
              <a:t>Mycin</a:t>
            </a:r>
            <a:r>
              <a:rPr lang="en-US" sz="1200" dirty="0"/>
              <a:t>, an early AI system used for diagnosing bacterial infections and recommending antibiotics. It was based on </a:t>
            </a:r>
            <a:r>
              <a:rPr lang="en-US" sz="1200" dirty="0">
                <a:solidFill>
                  <a:srgbClr val="FF0000"/>
                </a:solidFill>
              </a:rPr>
              <a:t>predefined rules</a:t>
            </a:r>
            <a:r>
              <a:rPr lang="en-US" sz="1200" dirty="0"/>
              <a:t> created by human experts, and the system would infer conclusions based on those rules. There is no learning involved—just following if-then logical rules.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5164CB-D300-61AE-17DC-A8C05F68CEB2}"/>
              </a:ext>
            </a:extLst>
          </p:cNvPr>
          <p:cNvSpPr txBox="1"/>
          <p:nvPr/>
        </p:nvSpPr>
        <p:spPr>
          <a:xfrm>
            <a:off x="5672873" y="2566013"/>
            <a:ext cx="271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Logic Programming</a:t>
            </a:r>
            <a:r>
              <a:rPr lang="en-US" sz="1400" dirty="0"/>
              <a:t>: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A32741-BB26-AE0B-594D-2288D3D396D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527462" y="5037695"/>
            <a:ext cx="3761361" cy="162313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19028E1-DC84-6A49-BED4-C17E955269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355667" y="4840525"/>
            <a:ext cx="2836333" cy="201747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3E5C2FD-414F-DC99-58F5-C67E46B5A0E3}"/>
              </a:ext>
            </a:extLst>
          </p:cNvPr>
          <p:cNvSpPr txBox="1"/>
          <p:nvPr/>
        </p:nvSpPr>
        <p:spPr>
          <a:xfrm>
            <a:off x="5849738" y="3206002"/>
            <a:ext cx="5885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uses formal logic to express knowledge and solve problems by deriving logical conclusions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 </a:t>
            </a:r>
            <a:r>
              <a:rPr lang="en-US" sz="1200" b="1" dirty="0"/>
              <a:t>Prolog</a:t>
            </a:r>
            <a:r>
              <a:rPr lang="en-US" sz="1200" dirty="0"/>
              <a:t>, a logic programming language, you can define facts and rules to model a system. The system uses logical inference to derive new facts from the rules. There is no learning from data involved—everything is explicitly programmed.</a:t>
            </a:r>
          </a:p>
        </p:txBody>
      </p:sp>
    </p:spTree>
    <p:extLst>
      <p:ext uri="{BB962C8B-B14F-4D97-AF65-F5344CB8AC3E}">
        <p14:creationId xmlns:p14="http://schemas.microsoft.com/office/powerpoint/2010/main" val="3374594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44776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Numpy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0AB5F-F86C-4831-7F4F-460ADB69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39" y="1553193"/>
            <a:ext cx="3236603" cy="5294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E81BF-30AA-266E-83FB-533C3817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237" y="1736623"/>
            <a:ext cx="4540133" cy="1100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C595BB-3DA1-4A9F-630E-AEC32B638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671" y="1553193"/>
            <a:ext cx="2638793" cy="14670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C264A2-9C69-5455-8105-7BF311184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176" y="3382625"/>
            <a:ext cx="4267514" cy="34305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D9EA35-FBE0-9121-6B7C-8B48CA6BDD68}"/>
              </a:ext>
            </a:extLst>
          </p:cNvPr>
          <p:cNvSpPr txBox="1"/>
          <p:nvPr/>
        </p:nvSpPr>
        <p:spPr>
          <a:xfrm>
            <a:off x="0" y="11838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mathematical functions: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93815-4AD3-F0AE-B246-19F3A8051C49}"/>
              </a:ext>
            </a:extLst>
          </p:cNvPr>
          <p:cNvSpPr txBox="1"/>
          <p:nvPr/>
        </p:nvSpPr>
        <p:spPr>
          <a:xfrm>
            <a:off x="7281403" y="1183861"/>
            <a:ext cx="2640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sum</a:t>
            </a:r>
            <a:r>
              <a:rPr lang="en-US" dirty="0"/>
              <a:t> operation: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4DE8E0-618F-DA74-56FC-335C4BA37432}"/>
              </a:ext>
            </a:extLst>
          </p:cNvPr>
          <p:cNvSpPr txBox="1"/>
          <p:nvPr/>
        </p:nvSpPr>
        <p:spPr>
          <a:xfrm>
            <a:off x="4150281" y="1183861"/>
            <a:ext cx="2906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transposing operation: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79D46E-C5BD-8E71-BCD3-194C28347550}"/>
              </a:ext>
            </a:extLst>
          </p:cNvPr>
          <p:cNvSpPr txBox="1"/>
          <p:nvPr/>
        </p:nvSpPr>
        <p:spPr>
          <a:xfrm>
            <a:off x="4243784" y="3514005"/>
            <a:ext cx="207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NOTE</a:t>
            </a:r>
            <a:r>
              <a:rPr lang="en-US" sz="2800" dirty="0"/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EF4F3E-E9DA-1533-7071-153604D82C8D}"/>
              </a:ext>
            </a:extLst>
          </p:cNvPr>
          <p:cNvSpPr txBox="1"/>
          <p:nvPr/>
        </p:nvSpPr>
        <p:spPr>
          <a:xfrm>
            <a:off x="5280952" y="3600892"/>
            <a:ext cx="25072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unlike MATLAB, </a:t>
            </a:r>
            <a:r>
              <a:rPr lang="en-US" b="1" i="1" dirty="0"/>
              <a:t>*</a:t>
            </a:r>
            <a:r>
              <a:rPr lang="en-US" dirty="0"/>
              <a:t> is elementwise multiplication, not matrix multiplication. We instead use the </a:t>
            </a:r>
            <a:r>
              <a:rPr lang="en-US" b="1" i="1" dirty="0"/>
              <a:t>dot</a:t>
            </a:r>
            <a:r>
              <a:rPr lang="en-US" dirty="0"/>
              <a:t> function to compute inner products of vectors, to multiply a vector by a matrix, and to multiply matrices.</a:t>
            </a:r>
          </a:p>
        </p:txBody>
      </p:sp>
    </p:spTree>
    <p:extLst>
      <p:ext uri="{BB962C8B-B14F-4D97-AF65-F5344CB8AC3E}">
        <p14:creationId xmlns:p14="http://schemas.microsoft.com/office/powerpoint/2010/main" val="2181153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44776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79D46E-C5BD-8E71-BCD3-194C28347550}"/>
              </a:ext>
            </a:extLst>
          </p:cNvPr>
          <p:cNvSpPr txBox="1"/>
          <p:nvPr/>
        </p:nvSpPr>
        <p:spPr>
          <a:xfrm>
            <a:off x="78184" y="1715685"/>
            <a:ext cx="207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NOTE</a:t>
            </a:r>
            <a:r>
              <a:rPr lang="en-US" sz="2800" dirty="0"/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EF4F3E-E9DA-1533-7071-153604D82C8D}"/>
              </a:ext>
            </a:extLst>
          </p:cNvPr>
          <p:cNvSpPr txBox="1"/>
          <p:nvPr/>
        </p:nvSpPr>
        <p:spPr>
          <a:xfrm>
            <a:off x="1145830" y="1756774"/>
            <a:ext cx="25072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unlike MATLAB, </a:t>
            </a:r>
            <a:r>
              <a:rPr lang="en-US" b="1" i="1" dirty="0"/>
              <a:t>*</a:t>
            </a:r>
            <a:r>
              <a:rPr lang="en-US" dirty="0"/>
              <a:t> is </a:t>
            </a:r>
            <a:r>
              <a:rPr lang="en-US" dirty="0">
                <a:highlight>
                  <a:srgbClr val="FFFF00"/>
                </a:highlight>
              </a:rPr>
              <a:t>elementwise</a:t>
            </a:r>
            <a:r>
              <a:rPr lang="en-US" dirty="0"/>
              <a:t> multiplication, not matrix multiplication. We instead use the </a:t>
            </a:r>
            <a:r>
              <a:rPr lang="en-US" b="1" i="1" dirty="0"/>
              <a:t>dot</a:t>
            </a:r>
            <a:r>
              <a:rPr lang="en-US" dirty="0"/>
              <a:t> function to compute inner products of vectors, to multiply a vector by a matrix, and to multiply matrices.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2C07C-59B1-FCA8-9CF6-F726977DE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277" y="1997839"/>
            <a:ext cx="3079551" cy="2862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2A23F-00BF-F421-C81D-2E63B74E8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52" y="2238905"/>
            <a:ext cx="2619741" cy="76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487B1-0B7B-D975-E5A0-B52E6960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233" y="2238905"/>
            <a:ext cx="1133633" cy="69542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DB53621-6F66-9603-62C3-D637F7CD5E04}"/>
              </a:ext>
            </a:extLst>
          </p:cNvPr>
          <p:cNvSpPr/>
          <p:nvPr/>
        </p:nvSpPr>
        <p:spPr>
          <a:xfrm>
            <a:off x="9950228" y="237764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FD7C16-51AF-47E1-8F41-0C439C6A3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052" y="3393440"/>
            <a:ext cx="2457793" cy="75258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113779F-41A0-B0A8-12E3-98784BA5EB84}"/>
              </a:ext>
            </a:extLst>
          </p:cNvPr>
          <p:cNvSpPr/>
          <p:nvPr/>
        </p:nvSpPr>
        <p:spPr>
          <a:xfrm>
            <a:off x="9950228" y="351109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1CEAA1-1A78-8BD8-A8FA-A584A04C2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6170" y="3372357"/>
            <a:ext cx="1120696" cy="8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1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DA20B-7102-34BD-F9D2-DC9D167FFC0D}"/>
              </a:ext>
            </a:extLst>
          </p:cNvPr>
          <p:cNvSpPr txBox="1"/>
          <p:nvPr/>
        </p:nvSpPr>
        <p:spPr>
          <a:xfrm>
            <a:off x="474132" y="1389760"/>
            <a:ext cx="116162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Broadcasting</a:t>
            </a:r>
            <a:r>
              <a:rPr lang="en-US" dirty="0"/>
              <a:t> is a powerful mechanism that allows </a:t>
            </a:r>
            <a:r>
              <a:rPr lang="en-US" dirty="0" err="1"/>
              <a:t>numpy</a:t>
            </a:r>
            <a:r>
              <a:rPr lang="en-US" dirty="0"/>
              <a:t> to work with arrays of different shapes when performing arithmetic operations.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Frequently we have a smaller array and a larger array, and we want to use the smaller array multiple times to perform some operation on the larger array: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48C4E-C8E6-4713-1721-C4D1046CF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1756"/>
            <a:ext cx="3452093" cy="2059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A4209-514B-C4E0-6B2A-6895A72C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893" y="2821756"/>
            <a:ext cx="3527937" cy="2059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7C508-1623-EF2E-70E7-325FE3473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423" y="2821756"/>
            <a:ext cx="4349578" cy="2059426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7346E83F-3051-CA43-FB7F-D59D82F454F1}"/>
              </a:ext>
            </a:extLst>
          </p:cNvPr>
          <p:cNvSpPr/>
          <p:nvPr/>
        </p:nvSpPr>
        <p:spPr>
          <a:xfrm>
            <a:off x="3460515" y="3707536"/>
            <a:ext cx="443378" cy="2125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D7B873B-A896-BC74-84F0-AB884B171ECB}"/>
              </a:ext>
            </a:extLst>
          </p:cNvPr>
          <p:cNvSpPr/>
          <p:nvPr/>
        </p:nvSpPr>
        <p:spPr>
          <a:xfrm>
            <a:off x="7415438" y="3707536"/>
            <a:ext cx="443378" cy="2125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8F0D8D0-D992-AF42-3DD7-D50AF9D0E6B5}"/>
              </a:ext>
            </a:extLst>
          </p:cNvPr>
          <p:cNvSpPr/>
          <p:nvPr/>
        </p:nvSpPr>
        <p:spPr>
          <a:xfrm rot="5400000">
            <a:off x="5837257" y="-870796"/>
            <a:ext cx="534418" cy="1217506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8A465F-FFB6-D614-BE33-5FFCC98F33B0}"/>
              </a:ext>
            </a:extLst>
          </p:cNvPr>
          <p:cNvSpPr txBox="1"/>
          <p:nvPr/>
        </p:nvSpPr>
        <p:spPr>
          <a:xfrm>
            <a:off x="5207001" y="5475481"/>
            <a:ext cx="3622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All equivalent!</a:t>
            </a:r>
          </a:p>
        </p:txBody>
      </p:sp>
    </p:spTree>
    <p:extLst>
      <p:ext uri="{BB962C8B-B14F-4D97-AF65-F5344CB8AC3E}">
        <p14:creationId xmlns:p14="http://schemas.microsoft.com/office/powerpoint/2010/main" val="341440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F807A-E0F9-8B78-BB0D-4F0A575D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817" y="330925"/>
            <a:ext cx="5756366" cy="914809"/>
          </a:xfrm>
        </p:spPr>
        <p:txBody>
          <a:bodyPr>
            <a:normAutofit fontScale="90000"/>
          </a:bodyPr>
          <a:lstStyle/>
          <a:p>
            <a:r>
              <a:rPr lang="en-US" dirty="0"/>
              <a:t>Matplotlib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7C118-9485-F2F4-0B7C-C15129EA5714}"/>
              </a:ext>
            </a:extLst>
          </p:cNvPr>
          <p:cNvSpPr txBox="1"/>
          <p:nvPr/>
        </p:nvSpPr>
        <p:spPr>
          <a:xfrm>
            <a:off x="914399" y="1313934"/>
            <a:ext cx="9482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plotting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matplotlib.pyplot</a:t>
            </a:r>
            <a:r>
              <a:rPr lang="en-US" b="1" dirty="0"/>
              <a:t> </a:t>
            </a:r>
            <a:r>
              <a:rPr lang="en-US" dirty="0"/>
              <a:t>module provides a plotting system similar to that of MATLAB.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DA2862-7E84-0F93-1829-8085DAB1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6" y="2028466"/>
            <a:ext cx="4419269" cy="4758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C222E-267F-24F8-6D80-770F821A2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2026526"/>
            <a:ext cx="3754886" cy="4760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F9E29-5E9A-6914-59A2-DC003682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440" y="2057800"/>
            <a:ext cx="3166481" cy="472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55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1339-F51E-6D1F-BDF0-3E91B2A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39" y="2020358"/>
            <a:ext cx="8032328" cy="1325563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How we will work at the laboratory?</a:t>
            </a:r>
          </a:p>
        </p:txBody>
      </p:sp>
    </p:spTree>
    <p:extLst>
      <p:ext uri="{BB962C8B-B14F-4D97-AF65-F5344CB8AC3E}">
        <p14:creationId xmlns:p14="http://schemas.microsoft.com/office/powerpoint/2010/main" val="3969102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C4FB8E-73C3-2A05-E2BF-630971BF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56" y="1215170"/>
            <a:ext cx="7680316" cy="5388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B7075-7918-511B-ACC6-9A0F35D3CDE8}"/>
              </a:ext>
            </a:extLst>
          </p:cNvPr>
          <p:cNvSpPr txBox="1"/>
          <p:nvPr/>
        </p:nvSpPr>
        <p:spPr>
          <a:xfrm>
            <a:off x="795866" y="365667"/>
            <a:ext cx="5046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</a:t>
            </a:r>
            <a:r>
              <a:rPr lang="en-US" b="1" dirty="0">
                <a:highlight>
                  <a:srgbClr val="FFFF00"/>
                </a:highlight>
              </a:rPr>
              <a:t>Google </a:t>
            </a:r>
            <a:r>
              <a:rPr lang="en-US" b="1" dirty="0" err="1">
                <a:highlight>
                  <a:srgbClr val="FFFF00"/>
                </a:highlight>
              </a:rPr>
              <a:t>Colab</a:t>
            </a:r>
            <a:r>
              <a:rPr lang="en-US" b="1" dirty="0"/>
              <a:t> </a:t>
            </a:r>
            <a:r>
              <a:rPr lang="en-US" dirty="0"/>
              <a:t>(you need just a </a:t>
            </a:r>
            <a:r>
              <a:rPr lang="en-US" dirty="0" err="1"/>
              <a:t>gmail</a:t>
            </a:r>
            <a:r>
              <a:rPr lang="en-US" dirty="0"/>
              <a:t> to have the notebooks saved in Google Drive)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DD898-4702-93FC-4CC7-36D00624E13F}"/>
              </a:ext>
            </a:extLst>
          </p:cNvPr>
          <p:cNvSpPr txBox="1"/>
          <p:nvPr/>
        </p:nvSpPr>
        <p:spPr>
          <a:xfrm>
            <a:off x="7534538" y="401134"/>
            <a:ext cx="419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laboratory from Campus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A77221-1246-E922-15BC-686277B49A98}"/>
              </a:ext>
            </a:extLst>
          </p:cNvPr>
          <p:cNvGrpSpPr/>
          <p:nvPr/>
        </p:nvGrpSpPr>
        <p:grpSpPr>
          <a:xfrm>
            <a:off x="6476987" y="626480"/>
            <a:ext cx="939960" cy="498600"/>
            <a:chOff x="6476987" y="626480"/>
            <a:chExt cx="93996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B71DB5-716B-2904-7AF3-4AFFED0BC5E7}"/>
                    </a:ext>
                  </a:extLst>
                </p14:cNvPr>
                <p14:cNvContentPartPr/>
                <p14:nvPr/>
              </p14:nvContentPartPr>
              <p14:xfrm>
                <a:off x="6501827" y="626480"/>
                <a:ext cx="915120" cy="45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B71DB5-716B-2904-7AF3-4AFFED0BC5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83827" y="608840"/>
                  <a:ext cx="9507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CB9985-A429-A9EC-1C9C-184AB183FD7E}"/>
                    </a:ext>
                  </a:extLst>
                </p14:cNvPr>
                <p14:cNvContentPartPr/>
                <p14:nvPr/>
              </p14:nvContentPartPr>
              <p14:xfrm>
                <a:off x="6476987" y="914120"/>
                <a:ext cx="246240" cy="21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CB9985-A429-A9EC-1C9C-184AB183FD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58987" y="896120"/>
                  <a:ext cx="281880" cy="24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6247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B12CB-A436-DE52-050D-E87FF51EA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95" y="0"/>
            <a:ext cx="7543969" cy="3363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09972-671B-F1C6-5B77-60C9CE55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" y="4443195"/>
            <a:ext cx="10143067" cy="234154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844E34EB-5869-9DAF-1D97-B4D18295061F}"/>
              </a:ext>
            </a:extLst>
          </p:cNvPr>
          <p:cNvSpPr/>
          <p:nvPr/>
        </p:nvSpPr>
        <p:spPr>
          <a:xfrm>
            <a:off x="5393267" y="3428999"/>
            <a:ext cx="465666" cy="9482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208D4-1F59-7A0D-F492-345FD9AA3CBF}"/>
              </a:ext>
            </a:extLst>
          </p:cNvPr>
          <p:cNvSpPr txBox="1"/>
          <p:nvPr/>
        </p:nvSpPr>
        <p:spPr>
          <a:xfrm>
            <a:off x="5858933" y="3440734"/>
            <a:ext cx="321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laboratories and tests we will work in new notebooks</a:t>
            </a:r>
          </a:p>
        </p:txBody>
      </p:sp>
    </p:spTree>
    <p:extLst>
      <p:ext uri="{BB962C8B-B14F-4D97-AF65-F5344CB8AC3E}">
        <p14:creationId xmlns:p14="http://schemas.microsoft.com/office/powerpoint/2010/main" val="2281764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82DDCB-1BBF-7AA0-F96E-11D38D2DE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33" y="218303"/>
            <a:ext cx="11123966" cy="213543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CB4DC97-F4AE-ECA7-BC60-F8BEE05A5F6C}"/>
              </a:ext>
            </a:extLst>
          </p:cNvPr>
          <p:cNvGrpSpPr/>
          <p:nvPr/>
        </p:nvGrpSpPr>
        <p:grpSpPr>
          <a:xfrm>
            <a:off x="5139227" y="2287880"/>
            <a:ext cx="599760" cy="565920"/>
            <a:chOff x="5139227" y="2287880"/>
            <a:chExt cx="59976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2F0136-2795-AC4B-588D-793B84E297E8}"/>
                    </a:ext>
                  </a:extLst>
                </p14:cNvPr>
                <p14:cNvContentPartPr/>
                <p14:nvPr/>
              </p14:nvContentPartPr>
              <p14:xfrm>
                <a:off x="5139227" y="2363480"/>
                <a:ext cx="475920" cy="49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2F0136-2795-AC4B-588D-793B84E297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1587" y="2345480"/>
                  <a:ext cx="5115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4FB100-AFCF-51A5-6E05-DF09460C4440}"/>
                    </a:ext>
                  </a:extLst>
                </p14:cNvPr>
                <p14:cNvContentPartPr/>
                <p14:nvPr/>
              </p14:nvContentPartPr>
              <p14:xfrm>
                <a:off x="5494907" y="2287880"/>
                <a:ext cx="244080" cy="177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4FB100-AFCF-51A5-6E05-DF09460C44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76907" y="2270240"/>
                  <a:ext cx="279720" cy="21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D8A36D6-DE34-97EB-FC53-A2BB2718336F}"/>
              </a:ext>
            </a:extLst>
          </p:cNvPr>
          <p:cNvSpPr txBox="1"/>
          <p:nvPr/>
        </p:nvSpPr>
        <p:spPr>
          <a:xfrm>
            <a:off x="3078487" y="2853800"/>
            <a:ext cx="753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create any code cells we want (ideally it would be nice to have more cells for a single problem such that to be easier to debug the code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E2B875-723A-217B-7D21-9EAAB7B1C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3609612"/>
            <a:ext cx="4103227" cy="32483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8E3A677-DA72-998A-1A81-A6B4C4821137}"/>
              </a:ext>
            </a:extLst>
          </p:cNvPr>
          <p:cNvGrpSpPr/>
          <p:nvPr/>
        </p:nvGrpSpPr>
        <p:grpSpPr>
          <a:xfrm>
            <a:off x="3413387" y="4301000"/>
            <a:ext cx="2449080" cy="207360"/>
            <a:chOff x="3413387" y="4301000"/>
            <a:chExt cx="244908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5D7181-977B-50EE-52E2-C86BEDBB3EDF}"/>
                    </a:ext>
                  </a:extLst>
                </p14:cNvPr>
                <p14:cNvContentPartPr/>
                <p14:nvPr/>
              </p14:nvContentPartPr>
              <p14:xfrm>
                <a:off x="3454067" y="4308920"/>
                <a:ext cx="2408400" cy="119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5D7181-977B-50EE-52E2-C86BEDBB3E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36427" y="4291280"/>
                  <a:ext cx="2444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CFA4DC6-D330-B00C-3B93-B81A339088AE}"/>
                    </a:ext>
                  </a:extLst>
                </p14:cNvPr>
                <p14:cNvContentPartPr/>
                <p14:nvPr/>
              </p14:nvContentPartPr>
              <p14:xfrm>
                <a:off x="3413387" y="4301000"/>
                <a:ext cx="266040" cy="207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CFA4DC6-D330-B00C-3B93-B81A339088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5387" y="4283000"/>
                  <a:ext cx="301680" cy="24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2E1D6B-4894-B34A-CD18-981F462816B4}"/>
              </a:ext>
            </a:extLst>
          </p:cNvPr>
          <p:cNvSpPr txBox="1"/>
          <p:nvPr/>
        </p:nvSpPr>
        <p:spPr>
          <a:xfrm>
            <a:off x="5971998" y="4080933"/>
            <a:ext cx="6220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don’t know exactly what a function does or what are its parameters, we can easily put the mouse over the name of the function, and then we will see a popup with a description for that function and some examples (if we scroll down a bit)</a:t>
            </a:r>
          </a:p>
        </p:txBody>
      </p:sp>
    </p:spTree>
    <p:extLst>
      <p:ext uri="{BB962C8B-B14F-4D97-AF65-F5344CB8AC3E}">
        <p14:creationId xmlns:p14="http://schemas.microsoft.com/office/powerpoint/2010/main" val="2814551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1339-F51E-6D1F-BDF0-3E91B2A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140" y="2435225"/>
            <a:ext cx="5996940" cy="1325563"/>
          </a:xfrm>
        </p:spPr>
        <p:txBody>
          <a:bodyPr>
            <a:normAutofit/>
          </a:bodyPr>
          <a:lstStyle/>
          <a:p>
            <a:r>
              <a:rPr lang="en-US" sz="8800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768882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2BFC88-A105-BC93-FF31-B75EFFF2A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309127"/>
            <a:ext cx="10164594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8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D053D7-0D45-EA99-6135-BF50FF6B8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960856" cy="19642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542A20-CCB6-AE30-9C7F-CC821645065F}"/>
              </a:ext>
            </a:extLst>
          </p:cNvPr>
          <p:cNvCxnSpPr>
            <a:cxnSpLocks/>
          </p:cNvCxnSpPr>
          <p:nvPr/>
        </p:nvCxnSpPr>
        <p:spPr>
          <a:xfrm flipV="1">
            <a:off x="2819400" y="606477"/>
            <a:ext cx="1309671" cy="113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1B9239-FB54-CDB5-0456-763CE0D816F8}"/>
              </a:ext>
            </a:extLst>
          </p:cNvPr>
          <p:cNvSpPr txBox="1"/>
          <p:nvPr/>
        </p:nvSpPr>
        <p:spPr>
          <a:xfrm>
            <a:off x="4129070" y="421811"/>
            <a:ext cx="387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does not involve learning from data 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E824A-746C-BB95-A60D-E5E673870F07}"/>
              </a:ext>
            </a:extLst>
          </p:cNvPr>
          <p:cNvSpPr txBox="1"/>
          <p:nvPr/>
        </p:nvSpPr>
        <p:spPr>
          <a:xfrm>
            <a:off x="3512938" y="1827878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problems: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CFB515-A634-131D-2CB9-A2E574B7FB42}"/>
                  </a:ext>
                </a:extLst>
              </p14:cNvPr>
              <p14:cNvContentPartPr/>
              <p14:nvPr/>
            </p14:nvContentPartPr>
            <p14:xfrm>
              <a:off x="572987" y="414800"/>
              <a:ext cx="200880" cy="24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CFB515-A634-131D-2CB9-A2E574B7FB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987" y="378800"/>
                <a:ext cx="2725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A3E686-65ED-8BD6-5AA9-3FD5D422DC4C}"/>
                  </a:ext>
                </a:extLst>
              </p14:cNvPr>
              <p14:cNvContentPartPr/>
              <p14:nvPr/>
            </p14:nvContentPartPr>
            <p14:xfrm>
              <a:off x="225587" y="474200"/>
              <a:ext cx="375840" cy="540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A3E686-65ED-8BD6-5AA9-3FD5D422DC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587" y="438200"/>
                <a:ext cx="44748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968B51-7CD5-A89D-61DF-777F1FA41DDF}"/>
                  </a:ext>
                </a:extLst>
              </p14:cNvPr>
              <p14:cNvContentPartPr/>
              <p14:nvPr/>
            </p14:nvContentPartPr>
            <p14:xfrm>
              <a:off x="303347" y="582920"/>
              <a:ext cx="778320" cy="1197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968B51-7CD5-A89D-61DF-777F1FA41D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347" y="519920"/>
                <a:ext cx="903960" cy="13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27DF7B5-C68B-4DE5-BD2D-1B403402E9F2}"/>
                  </a:ext>
                </a:extLst>
              </p14:cNvPr>
              <p14:cNvContentPartPr/>
              <p14:nvPr/>
            </p14:nvContentPartPr>
            <p14:xfrm>
              <a:off x="584147" y="211040"/>
              <a:ext cx="986760" cy="221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27DF7B5-C68B-4DE5-BD2D-1B403402E9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147" y="175040"/>
                <a:ext cx="105840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38E8179-5355-1DBE-49B7-D75784D209EB}"/>
                  </a:ext>
                </a:extLst>
              </p14:cNvPr>
              <p14:cNvContentPartPr/>
              <p14:nvPr/>
            </p14:nvContentPartPr>
            <p14:xfrm>
              <a:off x="719867" y="526760"/>
              <a:ext cx="737280" cy="159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38E8179-5355-1DBE-49B7-D75784D209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3867" y="490760"/>
                <a:ext cx="8089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13A26B0-6CD0-79FB-C707-1A4914137703}"/>
                  </a:ext>
                </a:extLst>
              </p14:cNvPr>
              <p14:cNvContentPartPr/>
              <p14:nvPr/>
            </p14:nvContentPartPr>
            <p14:xfrm>
              <a:off x="778907" y="722240"/>
              <a:ext cx="876240" cy="1133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13A26B0-6CD0-79FB-C707-1A49141377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2922" y="686240"/>
                <a:ext cx="947851" cy="12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A6BDD3-8CF6-A2C0-FB02-149A87022E74}"/>
                  </a:ext>
                </a:extLst>
              </p14:cNvPr>
              <p14:cNvContentPartPr/>
              <p14:nvPr/>
            </p14:nvContentPartPr>
            <p14:xfrm>
              <a:off x="225947" y="999440"/>
              <a:ext cx="477000" cy="575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A6BDD3-8CF6-A2C0-FB02-149A87022E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9947" y="963440"/>
                <a:ext cx="548640" cy="64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B24DE2AA-D175-5960-6ACA-84043881CFBF}"/>
              </a:ext>
            </a:extLst>
          </p:cNvPr>
          <p:cNvGrpSpPr/>
          <p:nvPr/>
        </p:nvGrpSpPr>
        <p:grpSpPr>
          <a:xfrm>
            <a:off x="1490267" y="202040"/>
            <a:ext cx="1304640" cy="1170000"/>
            <a:chOff x="1490267" y="202040"/>
            <a:chExt cx="1304640" cy="11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5E38EA-F0B4-3D93-3E63-9A41CA1579AA}"/>
                    </a:ext>
                  </a:extLst>
                </p14:cNvPr>
                <p14:cNvContentPartPr/>
                <p14:nvPr/>
              </p14:nvContentPartPr>
              <p14:xfrm>
                <a:off x="1490267" y="245240"/>
                <a:ext cx="149400" cy="27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5E38EA-F0B4-3D93-3E63-9A41CA1579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27267" y="182158"/>
                  <a:ext cx="275040" cy="40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9C402B-3644-37AB-A77F-898DE31C6293}"/>
                    </a:ext>
                  </a:extLst>
                </p14:cNvPr>
                <p14:cNvContentPartPr/>
                <p14:nvPr/>
              </p14:nvContentPartPr>
              <p14:xfrm>
                <a:off x="1566227" y="233000"/>
                <a:ext cx="826920" cy="254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9C402B-3644-37AB-A77F-898DE31C629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03227" y="170000"/>
                  <a:ext cx="952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8EC51A-CEF7-F1B6-0A6B-49364F4126B3}"/>
                    </a:ext>
                  </a:extLst>
                </p14:cNvPr>
                <p14:cNvContentPartPr/>
                <p14:nvPr/>
              </p14:nvContentPartPr>
              <p14:xfrm>
                <a:off x="1566227" y="499400"/>
                <a:ext cx="1186200" cy="648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8EC51A-CEF7-F1B6-0A6B-49364F4126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03246" y="436400"/>
                  <a:ext cx="1311802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B732E2-EBB0-37D4-1F2F-F6759696D8EC}"/>
                    </a:ext>
                  </a:extLst>
                </p14:cNvPr>
                <p14:cNvContentPartPr/>
                <p14:nvPr/>
              </p14:nvContentPartPr>
              <p14:xfrm>
                <a:off x="1566227" y="380960"/>
                <a:ext cx="816120" cy="161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B732E2-EBB0-37D4-1F2F-F6759696D8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03227" y="317960"/>
                  <a:ext cx="941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A843781-85E0-09AE-C4EB-AC6CBC041CD4}"/>
                    </a:ext>
                  </a:extLst>
                </p14:cNvPr>
                <p14:cNvContentPartPr/>
                <p14:nvPr/>
              </p14:nvContentPartPr>
              <p14:xfrm>
                <a:off x="1701587" y="202040"/>
                <a:ext cx="1093320" cy="1170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A843781-85E0-09AE-C4EB-AC6CBC041CD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65575" y="166040"/>
                  <a:ext cx="1164984" cy="12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7B4F12-9D8B-4C1A-7448-32B2F88F2839}"/>
                    </a:ext>
                  </a:extLst>
                </p14:cNvPr>
                <p14:cNvContentPartPr/>
                <p14:nvPr/>
              </p14:nvContentPartPr>
              <p14:xfrm>
                <a:off x="2700947" y="1090160"/>
                <a:ext cx="9360" cy="180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7B4F12-9D8B-4C1A-7448-32B2F88F28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64947" y="1054160"/>
                  <a:ext cx="81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F10F5E-2B92-9BE0-FCA9-B566E717F5B2}"/>
                    </a:ext>
                  </a:extLst>
                </p14:cNvPr>
                <p14:cNvContentPartPr/>
                <p14:nvPr/>
              </p14:nvContentPartPr>
              <p14:xfrm>
                <a:off x="2091467" y="527120"/>
                <a:ext cx="554760" cy="299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F10F5E-2B92-9BE0-FCA9-B566E717F5B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55467" y="491163"/>
                  <a:ext cx="626400" cy="3710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4E2B1ED-83E4-95E0-0090-941D24BBBBE3}"/>
              </a:ext>
            </a:extLst>
          </p:cNvPr>
          <p:cNvSpPr txBox="1"/>
          <p:nvPr/>
        </p:nvSpPr>
        <p:spPr>
          <a:xfrm>
            <a:off x="521690" y="2386756"/>
            <a:ext cx="327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Natural Language Processing     (NLP) with Rule-Based Systems</a:t>
            </a:r>
            <a:r>
              <a:rPr lang="en-US" sz="14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0CFF07-55A4-E4F9-1A6B-87A12AD523FD}"/>
              </a:ext>
            </a:extLst>
          </p:cNvPr>
          <p:cNvSpPr txBox="1"/>
          <p:nvPr/>
        </p:nvSpPr>
        <p:spPr>
          <a:xfrm>
            <a:off x="8067" y="5110441"/>
            <a:ext cx="467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Understand and process human language using predefined rules.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Early chatbots like </a:t>
            </a:r>
            <a:r>
              <a:rPr lang="en-US" sz="1200" b="1" dirty="0"/>
              <a:t>ELIZA</a:t>
            </a:r>
            <a:r>
              <a:rPr lang="en-US" sz="1200" dirty="0"/>
              <a:t>, used simple pattern-matching rules to mimic human conversation. ELIZA did not learn from data but responded based on pre-programmed templates and keyword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ELIZA did not improve with more conversations. It simply followed its predefined logic and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5164CB-D300-61AE-17DC-A8C05F68CEB2}"/>
              </a:ext>
            </a:extLst>
          </p:cNvPr>
          <p:cNvSpPr txBox="1"/>
          <p:nvPr/>
        </p:nvSpPr>
        <p:spPr>
          <a:xfrm>
            <a:off x="5672873" y="2566013"/>
            <a:ext cx="4139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Constraint Satisfaction Problems (CSPs):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E5C2FD-414F-DC99-58F5-C67E46B5A0E3}"/>
              </a:ext>
            </a:extLst>
          </p:cNvPr>
          <p:cNvSpPr txBox="1"/>
          <p:nvPr/>
        </p:nvSpPr>
        <p:spPr>
          <a:xfrm>
            <a:off x="5471910" y="2968548"/>
            <a:ext cx="6640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 type of problem where a solution must satisfy a set of constraints or limitations.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CSPs don’t learn from data; they solve by systematically checking possibilities under fixed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Sudoku</a:t>
            </a:r>
            <a:r>
              <a:rPr lang="en-US" sz="1200" dirty="0"/>
              <a:t> – each row, column, and 3x3 block must contain numbers 1–9 without repetition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519BC-BF9A-CE87-269B-A424049E460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21690" y="2941941"/>
            <a:ext cx="3414946" cy="2187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B3031-ABBA-6109-C552-172808EBDC4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92169" y="4150288"/>
            <a:ext cx="2400197" cy="22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53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7B60-8B65-CF2E-1553-7AF22032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326D5-C377-1F4D-2456-6FDBF1CD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94DA7-824A-CFBD-B7DB-15501284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690688"/>
            <a:ext cx="12192000" cy="49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68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712F-5970-2A28-B766-C3B44AD31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F4848-BA41-1D89-9E1D-4E64278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00834-6D6F-05AF-53F5-C1AF596B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6" y="42390"/>
            <a:ext cx="11088647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F93A4-513A-6472-422F-E5D21EE7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36" y="0"/>
            <a:ext cx="8079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20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1339-F51E-6D1F-BDF0-3E91B2A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140" y="2435225"/>
            <a:ext cx="5996940" cy="1325563"/>
          </a:xfrm>
        </p:spPr>
        <p:txBody>
          <a:bodyPr>
            <a:normAutofit/>
          </a:bodyPr>
          <a:lstStyle/>
          <a:p>
            <a:r>
              <a:rPr lang="en-US" sz="8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44932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D053D7-0D45-EA99-6135-BF50FF6B8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960856" cy="19642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542A20-CCB6-AE30-9C7F-CC821645065F}"/>
              </a:ext>
            </a:extLst>
          </p:cNvPr>
          <p:cNvCxnSpPr>
            <a:cxnSpLocks/>
          </p:cNvCxnSpPr>
          <p:nvPr/>
        </p:nvCxnSpPr>
        <p:spPr>
          <a:xfrm flipV="1">
            <a:off x="2514427" y="606477"/>
            <a:ext cx="1614644" cy="28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1B9239-FB54-CDB5-0456-763CE0D816F8}"/>
              </a:ext>
            </a:extLst>
          </p:cNvPr>
          <p:cNvSpPr txBox="1"/>
          <p:nvPr/>
        </p:nvSpPr>
        <p:spPr>
          <a:xfrm>
            <a:off x="4129071" y="421811"/>
            <a:ext cx="5463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learn from data to make predictions or decisions!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E824A-746C-BB95-A60D-E5E673870F07}"/>
              </a:ext>
            </a:extLst>
          </p:cNvPr>
          <p:cNvSpPr txBox="1"/>
          <p:nvPr/>
        </p:nvSpPr>
        <p:spPr>
          <a:xfrm>
            <a:off x="4352756" y="2000314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problems: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2F5D8FF-FAD4-7F0E-40AC-178E144BEE14}"/>
                  </a:ext>
                </a:extLst>
              </p14:cNvPr>
              <p14:cNvContentPartPr/>
              <p14:nvPr/>
            </p14:nvContentPartPr>
            <p14:xfrm>
              <a:off x="939427" y="1054160"/>
              <a:ext cx="973440" cy="659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2F5D8FF-FAD4-7F0E-40AC-178E144BEE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787" y="1018520"/>
                <a:ext cx="104508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AB3A118-D91D-6285-499E-4661E6DFC0A2}"/>
                  </a:ext>
                </a:extLst>
              </p14:cNvPr>
              <p14:cNvContentPartPr/>
              <p14:nvPr/>
            </p14:nvContentPartPr>
            <p14:xfrm>
              <a:off x="1566187" y="717200"/>
              <a:ext cx="948240" cy="983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AB3A118-D91D-6285-499E-4661E6DFC0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0547" y="681200"/>
                <a:ext cx="1019880" cy="10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1EB9ABF-5B6D-A9CC-FE29-0A9B0BF8C655}"/>
                  </a:ext>
                </a:extLst>
              </p14:cNvPr>
              <p14:cNvContentPartPr/>
              <p14:nvPr/>
            </p14:nvContentPartPr>
            <p14:xfrm>
              <a:off x="985867" y="735560"/>
              <a:ext cx="1326600" cy="412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1EB9ABF-5B6D-A9CC-FE29-0A9B0BF8C6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867" y="699560"/>
                <a:ext cx="1398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30C2C0E-A197-A79B-2A14-B263A686AC7E}"/>
                  </a:ext>
                </a:extLst>
              </p14:cNvPr>
              <p14:cNvContentPartPr/>
              <p14:nvPr/>
            </p14:nvContentPartPr>
            <p14:xfrm>
              <a:off x="1100707" y="707120"/>
              <a:ext cx="570240" cy="232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30C2C0E-A197-A79B-2A14-B263A686AC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1707" y="698480"/>
                <a:ext cx="5878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0EBEB4E-E018-CF8A-112C-F2C936DF2386}"/>
                  </a:ext>
                </a:extLst>
              </p14:cNvPr>
              <p14:cNvContentPartPr/>
              <p14:nvPr/>
            </p14:nvContentPartPr>
            <p14:xfrm>
              <a:off x="1091707" y="685160"/>
              <a:ext cx="610200" cy="235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0EBEB4E-E018-CF8A-112C-F2C936DF23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3067" y="676520"/>
                <a:ext cx="62784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D8619CB2-A86C-9545-0771-5F922BBAB183}"/>
              </a:ext>
            </a:extLst>
          </p:cNvPr>
          <p:cNvGrpSpPr/>
          <p:nvPr/>
        </p:nvGrpSpPr>
        <p:grpSpPr>
          <a:xfrm>
            <a:off x="1030867" y="710720"/>
            <a:ext cx="586440" cy="288720"/>
            <a:chOff x="1030867" y="710720"/>
            <a:chExt cx="58644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D5F3F1-F694-E063-CFC3-5FDC287C058B}"/>
                    </a:ext>
                  </a:extLst>
                </p14:cNvPr>
                <p14:cNvContentPartPr/>
                <p14:nvPr/>
              </p14:nvContentPartPr>
              <p14:xfrm>
                <a:off x="1108987" y="851840"/>
                <a:ext cx="88200" cy="147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D5F3F1-F694-E063-CFC3-5FDC287C05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2867" y="845720"/>
                  <a:ext cx="100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5E8EEA7-E912-AC76-CF65-0670B4AD23B4}"/>
                    </a:ext>
                  </a:extLst>
                </p14:cNvPr>
                <p14:cNvContentPartPr/>
                <p14:nvPr/>
              </p14:nvContentPartPr>
              <p14:xfrm>
                <a:off x="1159747" y="880640"/>
                <a:ext cx="180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5E8EEA7-E912-AC76-CF65-0670B4AD23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3627" y="874520"/>
                  <a:ext cx="14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A1519C8-560C-1A2F-8C65-42AA53570402}"/>
                    </a:ext>
                  </a:extLst>
                </p14:cNvPr>
                <p14:cNvContentPartPr/>
                <p14:nvPr/>
              </p14:nvContentPartPr>
              <p14:xfrm>
                <a:off x="1030867" y="735920"/>
                <a:ext cx="454320" cy="231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A1519C8-560C-1A2F-8C65-42AA535704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4747" y="729800"/>
                  <a:ext cx="466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5E4B35F-F793-DF98-50FD-60D758E680AF}"/>
                    </a:ext>
                  </a:extLst>
                </p14:cNvPr>
                <p14:cNvContentPartPr/>
                <p14:nvPr/>
              </p14:nvContentPartPr>
              <p14:xfrm>
                <a:off x="1092067" y="973520"/>
                <a:ext cx="720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5E4B35F-F793-DF98-50FD-60D758E680A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3067" y="964880"/>
                  <a:ext cx="2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7EC2A3-F029-9F81-E676-5D7650BC1C21}"/>
                    </a:ext>
                  </a:extLst>
                </p14:cNvPr>
                <p14:cNvContentPartPr/>
                <p14:nvPr/>
              </p14:nvContentPartPr>
              <p14:xfrm>
                <a:off x="1058227" y="809000"/>
                <a:ext cx="163080" cy="13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7EC2A3-F029-9F81-E676-5D7650BC1C2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9587" y="800000"/>
                  <a:ext cx="180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052ABE6-1320-3105-CFE7-691631353D80}"/>
                    </a:ext>
                  </a:extLst>
                </p14:cNvPr>
                <p14:cNvContentPartPr/>
                <p14:nvPr/>
              </p14:nvContentPartPr>
              <p14:xfrm>
                <a:off x="1220227" y="710720"/>
                <a:ext cx="397080" cy="96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052ABE6-1320-3105-CFE7-691631353D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11587" y="702080"/>
                  <a:ext cx="414720" cy="11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EAC77CC-C8E7-2226-6266-1F7B844DC5A1}"/>
              </a:ext>
            </a:extLst>
          </p:cNvPr>
          <p:cNvSpPr txBox="1"/>
          <p:nvPr/>
        </p:nvSpPr>
        <p:spPr>
          <a:xfrm>
            <a:off x="275229" y="3081022"/>
            <a:ext cx="3853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Decision Trees and Ensemble Methods (Random Forests, Gradient Boosting)</a:t>
            </a:r>
            <a:r>
              <a:rPr lang="en-US" sz="1400" dirty="0"/>
              <a:t>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30D8CB-32DC-3B47-EAB1-0208370ABE00}"/>
              </a:ext>
            </a:extLst>
          </p:cNvPr>
          <p:cNvSpPr txBox="1"/>
          <p:nvPr/>
        </p:nvSpPr>
        <p:spPr>
          <a:xfrm>
            <a:off x="201960" y="3718613"/>
            <a:ext cx="5083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Decision trees split data based on feature values to make predictions.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Ensemble methods like Random Forests and Gradient Boosting combine multiple decision trees to improve accuracy and robustness.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Medical Diagnosis</a:t>
            </a:r>
            <a:r>
              <a:rPr lang="en-US" sz="1200" dirty="0"/>
              <a:t>: predict whether a patient has diabetes based on features like blood sugar level, BMI, and 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FE0A7E-84B4-EE63-6348-6387162064D7}"/>
              </a:ext>
            </a:extLst>
          </p:cNvPr>
          <p:cNvSpPr txBox="1"/>
          <p:nvPr/>
        </p:nvSpPr>
        <p:spPr>
          <a:xfrm>
            <a:off x="5287496" y="3081022"/>
            <a:ext cx="3853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Support Vector Machines (SVM):</a:t>
            </a:r>
            <a:endParaRPr lang="en-US" sz="14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06A72E0-A708-238D-65AA-EECD1C4FDB4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36691" y="4730013"/>
            <a:ext cx="3201764" cy="213450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E818D42-576F-099D-5E37-3FC1B893D6EA}"/>
              </a:ext>
            </a:extLst>
          </p:cNvPr>
          <p:cNvSpPr txBox="1"/>
          <p:nvPr/>
        </p:nvSpPr>
        <p:spPr>
          <a:xfrm>
            <a:off x="5468226" y="3714350"/>
            <a:ext cx="6521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powerful classifiers that find the optimal hyperplane separating different classes in the feature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Spam Detection</a:t>
            </a:r>
            <a:r>
              <a:rPr lang="en-US" sz="1200" dirty="0"/>
              <a:t>, where SVMs classify emails as spam or not spam based on features like keyword frequency and sender information.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C1A58-39F9-60B1-3AA8-1E35EA4022EC}"/>
              </a:ext>
            </a:extLst>
          </p:cNvPr>
          <p:cNvSpPr txBox="1"/>
          <p:nvPr/>
        </p:nvSpPr>
        <p:spPr>
          <a:xfrm>
            <a:off x="9410700" y="5977359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spam</a:t>
            </a:r>
            <a:endParaRPr lang="ro-RO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7F0B0-2E86-8BA0-0C6E-C98ADC275AD9}"/>
              </a:ext>
            </a:extLst>
          </p:cNvPr>
          <p:cNvSpPr txBox="1"/>
          <p:nvPr/>
        </p:nvSpPr>
        <p:spPr>
          <a:xfrm>
            <a:off x="7108610" y="4827771"/>
            <a:ext cx="139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not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spam</a:t>
            </a:r>
            <a:endParaRPr lang="ro-RO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77E44-4BAF-28BA-0C32-2FEDE6A0DB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27" y="5096163"/>
            <a:ext cx="3001646" cy="17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D053D7-0D45-EA99-6135-BF50FF6B8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960856" cy="19642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542A20-CCB6-AE30-9C7F-CC821645065F}"/>
              </a:ext>
            </a:extLst>
          </p:cNvPr>
          <p:cNvCxnSpPr>
            <a:cxnSpLocks/>
          </p:cNvCxnSpPr>
          <p:nvPr/>
        </p:nvCxnSpPr>
        <p:spPr>
          <a:xfrm flipV="1">
            <a:off x="2514427" y="606477"/>
            <a:ext cx="1614644" cy="28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1B9239-FB54-CDB5-0456-763CE0D816F8}"/>
              </a:ext>
            </a:extLst>
          </p:cNvPr>
          <p:cNvSpPr txBox="1"/>
          <p:nvPr/>
        </p:nvSpPr>
        <p:spPr>
          <a:xfrm>
            <a:off x="4129071" y="421811"/>
            <a:ext cx="501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learn from data to make predictions or decisions!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E824A-746C-BB95-A60D-E5E673870F07}"/>
              </a:ext>
            </a:extLst>
          </p:cNvPr>
          <p:cNvSpPr txBox="1"/>
          <p:nvPr/>
        </p:nvSpPr>
        <p:spPr>
          <a:xfrm>
            <a:off x="4352756" y="2000314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problems: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2F5D8FF-FAD4-7F0E-40AC-178E144BEE14}"/>
                  </a:ext>
                </a:extLst>
              </p14:cNvPr>
              <p14:cNvContentPartPr/>
              <p14:nvPr/>
            </p14:nvContentPartPr>
            <p14:xfrm>
              <a:off x="939427" y="1054160"/>
              <a:ext cx="973440" cy="659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2F5D8FF-FAD4-7F0E-40AC-178E144BEE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427" y="1018140"/>
                <a:ext cx="1045080" cy="730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AB3A118-D91D-6285-499E-4661E6DFC0A2}"/>
                  </a:ext>
                </a:extLst>
              </p14:cNvPr>
              <p14:cNvContentPartPr/>
              <p14:nvPr/>
            </p14:nvContentPartPr>
            <p14:xfrm>
              <a:off x="1566187" y="717200"/>
              <a:ext cx="948240" cy="983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AB3A118-D91D-6285-499E-4661E6DFC0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0187" y="681200"/>
                <a:ext cx="1019880" cy="10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1EB9ABF-5B6D-A9CC-FE29-0A9B0BF8C655}"/>
                  </a:ext>
                </a:extLst>
              </p14:cNvPr>
              <p14:cNvContentPartPr/>
              <p14:nvPr/>
            </p14:nvContentPartPr>
            <p14:xfrm>
              <a:off x="985867" y="735560"/>
              <a:ext cx="1326600" cy="412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1EB9ABF-5B6D-A9CC-FE29-0A9B0BF8C6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867" y="699591"/>
                <a:ext cx="1398240" cy="483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30C2C0E-A197-A79B-2A14-B263A686AC7E}"/>
                  </a:ext>
                </a:extLst>
              </p14:cNvPr>
              <p14:cNvContentPartPr/>
              <p14:nvPr/>
            </p14:nvContentPartPr>
            <p14:xfrm>
              <a:off x="1100707" y="707120"/>
              <a:ext cx="570240" cy="232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30C2C0E-A197-A79B-2A14-B263A686AC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1713" y="698120"/>
                <a:ext cx="587869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0EBEB4E-E018-CF8A-112C-F2C936DF2386}"/>
                  </a:ext>
                </a:extLst>
              </p14:cNvPr>
              <p14:cNvContentPartPr/>
              <p14:nvPr/>
            </p14:nvContentPartPr>
            <p14:xfrm>
              <a:off x="1091707" y="685160"/>
              <a:ext cx="610200" cy="235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0EBEB4E-E018-CF8A-112C-F2C936DF23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2707" y="676146"/>
                <a:ext cx="627840" cy="253107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D8619CB2-A86C-9545-0771-5F922BBAB183}"/>
              </a:ext>
            </a:extLst>
          </p:cNvPr>
          <p:cNvGrpSpPr/>
          <p:nvPr/>
        </p:nvGrpSpPr>
        <p:grpSpPr>
          <a:xfrm>
            <a:off x="1030867" y="710720"/>
            <a:ext cx="586440" cy="288720"/>
            <a:chOff x="1030867" y="710720"/>
            <a:chExt cx="58644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D5F3F1-F694-E063-CFC3-5FDC287C058B}"/>
                    </a:ext>
                  </a:extLst>
                </p14:cNvPr>
                <p14:cNvContentPartPr/>
                <p14:nvPr/>
              </p14:nvContentPartPr>
              <p14:xfrm>
                <a:off x="1108987" y="851840"/>
                <a:ext cx="88200" cy="147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D5F3F1-F694-E063-CFC3-5FDC287C05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2867" y="845720"/>
                  <a:ext cx="100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5E8EEA7-E912-AC76-CF65-0670B4AD23B4}"/>
                    </a:ext>
                  </a:extLst>
                </p14:cNvPr>
                <p14:cNvContentPartPr/>
                <p14:nvPr/>
              </p14:nvContentPartPr>
              <p14:xfrm>
                <a:off x="1159747" y="880640"/>
                <a:ext cx="180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5E8EEA7-E912-AC76-CF65-0670B4AD23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3627" y="874520"/>
                  <a:ext cx="14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A1519C8-560C-1A2F-8C65-42AA53570402}"/>
                    </a:ext>
                  </a:extLst>
                </p14:cNvPr>
                <p14:cNvContentPartPr/>
                <p14:nvPr/>
              </p14:nvContentPartPr>
              <p14:xfrm>
                <a:off x="1030867" y="735920"/>
                <a:ext cx="454320" cy="231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A1519C8-560C-1A2F-8C65-42AA535704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4742" y="729790"/>
                  <a:ext cx="466570" cy="243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5E4B35F-F793-DF98-50FD-60D758E680AF}"/>
                    </a:ext>
                  </a:extLst>
                </p14:cNvPr>
                <p14:cNvContentPartPr/>
                <p14:nvPr/>
              </p14:nvContentPartPr>
              <p14:xfrm>
                <a:off x="1092067" y="973520"/>
                <a:ext cx="720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5E4B35F-F793-DF98-50FD-60D758E680A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3067" y="964520"/>
                  <a:ext cx="2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7EC2A3-F029-9F81-E676-5D7650BC1C21}"/>
                    </a:ext>
                  </a:extLst>
                </p14:cNvPr>
                <p14:cNvContentPartPr/>
                <p14:nvPr/>
              </p14:nvContentPartPr>
              <p14:xfrm>
                <a:off x="1058227" y="809000"/>
                <a:ext cx="163080" cy="13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7EC2A3-F029-9F81-E676-5D7650BC1C2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9207" y="800025"/>
                  <a:ext cx="180759" cy="148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052ABE6-1320-3105-CFE7-691631353D80}"/>
                    </a:ext>
                  </a:extLst>
                </p14:cNvPr>
                <p14:cNvContentPartPr/>
                <p14:nvPr/>
              </p14:nvContentPartPr>
              <p14:xfrm>
                <a:off x="1220227" y="710720"/>
                <a:ext cx="397080" cy="96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052ABE6-1320-3105-CFE7-691631353D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11227" y="701720"/>
                  <a:ext cx="414720" cy="11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EAC77CC-C8E7-2226-6266-1F7B844DC5A1}"/>
              </a:ext>
            </a:extLst>
          </p:cNvPr>
          <p:cNvSpPr txBox="1"/>
          <p:nvPr/>
        </p:nvSpPr>
        <p:spPr>
          <a:xfrm>
            <a:off x="275229" y="3081022"/>
            <a:ext cx="3853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K-Means Clustering</a:t>
            </a:r>
            <a:r>
              <a:rPr lang="en-US" sz="1400" dirty="0"/>
              <a:t>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30D8CB-32DC-3B47-EAB1-0208370ABE00}"/>
              </a:ext>
            </a:extLst>
          </p:cNvPr>
          <p:cNvSpPr txBox="1"/>
          <p:nvPr/>
        </p:nvSpPr>
        <p:spPr>
          <a:xfrm>
            <a:off x="201960" y="3718613"/>
            <a:ext cx="4150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 popular clustering algorithm that partitions data into K distinct groups based on feature similarity.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Customer Segmentation</a:t>
            </a:r>
            <a:r>
              <a:rPr lang="en-US" sz="1200" dirty="0"/>
              <a:t>: group customers based on purchasing patterns for targeted marketing.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FE0A7E-84B4-EE63-6348-6387162064D7}"/>
              </a:ext>
            </a:extLst>
          </p:cNvPr>
          <p:cNvSpPr txBox="1"/>
          <p:nvPr/>
        </p:nvSpPr>
        <p:spPr>
          <a:xfrm>
            <a:off x="5287496" y="3081022"/>
            <a:ext cx="3853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Linear and Logistic Regression:</a:t>
            </a:r>
            <a:endParaRPr 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818D42-576F-099D-5E37-3FC1B893D6EA}"/>
              </a:ext>
            </a:extLst>
          </p:cNvPr>
          <p:cNvSpPr txBox="1"/>
          <p:nvPr/>
        </p:nvSpPr>
        <p:spPr>
          <a:xfrm>
            <a:off x="5468226" y="3714350"/>
            <a:ext cx="6249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foundational ML techniques used for predicting continuous outcomes (linear regression) or categorical outcomes (logistic regression) based on input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House Price Prediction</a:t>
            </a:r>
            <a:r>
              <a:rPr lang="en-US" sz="1200" dirty="0"/>
              <a:t>, where linear regression models factors like size, location, and number of bedrooms to estimate property prices.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BFB75-7CB7-7C62-1C35-92A72743823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0841" y="5143171"/>
            <a:ext cx="3454400" cy="12769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D620CA-9385-B4AA-6220-D3A7408518E6}"/>
              </a:ext>
            </a:extLst>
          </p:cNvPr>
          <p:cNvSpPr/>
          <p:nvPr/>
        </p:nvSpPr>
        <p:spPr>
          <a:xfrm>
            <a:off x="8053535" y="6517503"/>
            <a:ext cx="77893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E8666-80F5-DD65-8CC2-19B8555F415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85137" y="4692023"/>
            <a:ext cx="2635554" cy="20563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F7FD44-C4AD-E8E8-0BB8-FB93489AD1D0}"/>
                  </a:ext>
                </a:extLst>
              </p14:cNvPr>
              <p14:cNvContentPartPr/>
              <p14:nvPr/>
            </p14:nvContentPartPr>
            <p14:xfrm>
              <a:off x="7614797" y="4745544"/>
              <a:ext cx="2593440" cy="22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F7FD44-C4AD-E8E8-0BB8-FB93489AD1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52157" y="4682904"/>
                <a:ext cx="2719080" cy="3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92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F02FDA-EEBE-29E2-CA6E-EDCEA074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16" y="0"/>
            <a:ext cx="3281902" cy="2000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D053D7-0D45-EA99-6135-BF50FF6B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960856" cy="19642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542A20-CCB6-AE30-9C7F-CC821645065F}"/>
              </a:ext>
            </a:extLst>
          </p:cNvPr>
          <p:cNvCxnSpPr/>
          <p:nvPr/>
        </p:nvCxnSpPr>
        <p:spPr>
          <a:xfrm flipV="1">
            <a:off x="2331560" y="606477"/>
            <a:ext cx="1797511" cy="592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1B9239-FB54-CDB5-0456-763CE0D816F8}"/>
              </a:ext>
            </a:extLst>
          </p:cNvPr>
          <p:cNvSpPr txBox="1"/>
          <p:nvPr/>
        </p:nvSpPr>
        <p:spPr>
          <a:xfrm>
            <a:off x="4129070" y="421811"/>
            <a:ext cx="3744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learn from data as in case of ML but works with (</a:t>
            </a:r>
            <a:r>
              <a:rPr lang="en-US" b="1" dirty="0">
                <a:highlight>
                  <a:srgbClr val="FFFF00"/>
                </a:highlight>
              </a:rPr>
              <a:t>deep</a:t>
            </a:r>
            <a:r>
              <a:rPr lang="en-US" dirty="0">
                <a:highlight>
                  <a:srgbClr val="FFFF00"/>
                </a:highlight>
              </a:rPr>
              <a:t>) neural networks: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E824A-746C-BB95-A60D-E5E673870F07}"/>
              </a:ext>
            </a:extLst>
          </p:cNvPr>
          <p:cNvSpPr txBox="1"/>
          <p:nvPr/>
        </p:nvSpPr>
        <p:spPr>
          <a:xfrm>
            <a:off x="4352756" y="2000314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problems: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20696E-CE7D-05B1-B7DB-CBECC7542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845" y="2814533"/>
            <a:ext cx="3391601" cy="8309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89FD1C-FE1B-979A-F0FD-85BCDF4A37D3}"/>
              </a:ext>
            </a:extLst>
          </p:cNvPr>
          <p:cNvSpPr txBox="1"/>
          <p:nvPr/>
        </p:nvSpPr>
        <p:spPr>
          <a:xfrm>
            <a:off x="-62812" y="2927296"/>
            <a:ext cx="271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Image segmentation </a:t>
            </a:r>
            <a:r>
              <a:rPr lang="en-US" sz="1400" dirty="0"/>
              <a:t>(semantic segmentation):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C7852B-34EA-9C8B-994C-0F5AC11D6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845" y="3773996"/>
            <a:ext cx="3391601" cy="9145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42D9FE-7FFF-4B2F-FA2E-C3C55486EBFD}"/>
              </a:ext>
            </a:extLst>
          </p:cNvPr>
          <p:cNvSpPr txBox="1"/>
          <p:nvPr/>
        </p:nvSpPr>
        <p:spPr>
          <a:xfrm>
            <a:off x="0" y="4196212"/>
            <a:ext cx="271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Depth estimation</a:t>
            </a:r>
            <a:r>
              <a:rPr lang="en-US" sz="1400" dirty="0"/>
              <a:t>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2BB229-0B95-6399-B552-F338D79C0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845" y="4947353"/>
            <a:ext cx="3482959" cy="10230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232C8F0-53B4-EA82-C015-951CAB611587}"/>
              </a:ext>
            </a:extLst>
          </p:cNvPr>
          <p:cNvSpPr txBox="1"/>
          <p:nvPr/>
        </p:nvSpPr>
        <p:spPr>
          <a:xfrm>
            <a:off x="-152400" y="5456782"/>
            <a:ext cx="271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Image classification</a:t>
            </a:r>
            <a:r>
              <a:rPr lang="en-US" sz="1400" dirty="0"/>
              <a:t>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651D79-E0B4-6F03-8F33-E6069564D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584" y="4196212"/>
            <a:ext cx="4103416" cy="12190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95EAF8-A792-54FB-C661-BFF9602D2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8584" y="2843615"/>
            <a:ext cx="4103416" cy="12138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0E14A5B-B198-EC81-87EB-80E20A114F55}"/>
              </a:ext>
            </a:extLst>
          </p:cNvPr>
          <p:cNvSpPr txBox="1"/>
          <p:nvPr/>
        </p:nvSpPr>
        <p:spPr>
          <a:xfrm>
            <a:off x="6689556" y="3514269"/>
            <a:ext cx="271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Translation</a:t>
            </a:r>
            <a:r>
              <a:rPr lang="en-US" sz="1400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AF8D13-170F-A6BC-614A-F7FFB473C422}"/>
              </a:ext>
            </a:extLst>
          </p:cNvPr>
          <p:cNvSpPr txBox="1"/>
          <p:nvPr/>
        </p:nvSpPr>
        <p:spPr>
          <a:xfrm>
            <a:off x="6187323" y="4805749"/>
            <a:ext cx="271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400" b="1" dirty="0"/>
              <a:t>Text classification</a:t>
            </a:r>
            <a:r>
              <a:rPr lang="en-US" sz="1400" dirty="0"/>
              <a:t>: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85F023D-596C-BD8D-AC24-5F8CD02AF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0822" y="4607569"/>
            <a:ext cx="838940" cy="7041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CB584-DFE6-4521-878A-219812EF79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0822" y="3286398"/>
            <a:ext cx="838940" cy="7041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813392F-5C26-899C-8536-4EC38C6544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7132" y="4057418"/>
            <a:ext cx="659025" cy="6050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6242EBA-72C4-3B28-22E4-238E6AC947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7132" y="5311704"/>
            <a:ext cx="738882" cy="620154"/>
          </a:xfrm>
          <a:prstGeom prst="rect">
            <a:avLst/>
          </a:prstGeom>
        </p:spPr>
      </p:pic>
      <p:sp>
        <p:nvSpPr>
          <p:cNvPr id="39" name="Right Brace 38">
            <a:extLst>
              <a:ext uri="{FF2B5EF4-FFF2-40B4-BE49-F238E27FC236}">
                <a16:creationId xmlns:a16="http://schemas.microsoft.com/office/drawing/2014/main" id="{514DFF1A-AEA4-C519-3A5B-D0F21167E870}"/>
              </a:ext>
            </a:extLst>
          </p:cNvPr>
          <p:cNvSpPr/>
          <p:nvPr/>
        </p:nvSpPr>
        <p:spPr>
          <a:xfrm rot="5400000">
            <a:off x="10008281" y="3580842"/>
            <a:ext cx="264021" cy="410341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25B58B-84FC-A066-1DD8-8441037CAED5}"/>
              </a:ext>
            </a:extLst>
          </p:cNvPr>
          <p:cNvSpPr txBox="1"/>
          <p:nvPr/>
        </p:nvSpPr>
        <p:spPr>
          <a:xfrm>
            <a:off x="8525933" y="5802299"/>
            <a:ext cx="3776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NLP</a:t>
            </a:r>
            <a:r>
              <a:rPr lang="en-US" dirty="0"/>
              <a:t> (natural language processing)                 – works with text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F632CE-FF64-4CF8-8807-DEB2852D93D1}"/>
              </a:ext>
            </a:extLst>
          </p:cNvPr>
          <p:cNvSpPr txBox="1"/>
          <p:nvPr/>
        </p:nvSpPr>
        <p:spPr>
          <a:xfrm>
            <a:off x="1681096" y="6408494"/>
            <a:ext cx="455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CV</a:t>
            </a:r>
            <a:r>
              <a:rPr lang="en-US" dirty="0"/>
              <a:t> (computer vision) – works with images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424EB436-5A98-A14A-06DB-D6ADB5FEC848}"/>
              </a:ext>
            </a:extLst>
          </p:cNvPr>
          <p:cNvSpPr/>
          <p:nvPr/>
        </p:nvSpPr>
        <p:spPr>
          <a:xfrm rot="5400000">
            <a:off x="3673579" y="4488269"/>
            <a:ext cx="307779" cy="353267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7768DB-EE3D-4D20-ABF4-F09DA7F4342E}"/>
                  </a:ext>
                </a:extLst>
              </p14:cNvPr>
              <p14:cNvContentPartPr/>
              <p14:nvPr/>
            </p14:nvContentPartPr>
            <p14:xfrm>
              <a:off x="1633507" y="1147400"/>
              <a:ext cx="616680" cy="269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7768DB-EE3D-4D20-ABF4-F09DA7F434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7867" y="1111400"/>
                <a:ext cx="6883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2526B9-6442-CB1D-ABF8-2116284C787D}"/>
                  </a:ext>
                </a:extLst>
              </p14:cNvPr>
              <p14:cNvContentPartPr/>
              <p14:nvPr/>
            </p14:nvContentPartPr>
            <p14:xfrm>
              <a:off x="1625587" y="1285280"/>
              <a:ext cx="670680" cy="308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2526B9-6442-CB1D-ABF8-2116284C78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9587" y="1249640"/>
                <a:ext cx="742320" cy="3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3853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48769-544B-AB4F-283B-DEADB3440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960856" cy="1964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0F8BB4-647A-EF49-A997-1207F00DBA33}"/>
                  </a:ext>
                </a:extLst>
              </p14:cNvPr>
              <p14:cNvContentPartPr/>
              <p14:nvPr/>
            </p14:nvContentPartPr>
            <p14:xfrm>
              <a:off x="233147" y="380960"/>
              <a:ext cx="651240" cy="74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0F8BB4-647A-EF49-A997-1207F00DB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147" y="344960"/>
                <a:ext cx="72288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F3D487-95C1-BC39-1D4D-B9612F5F9526}"/>
                  </a:ext>
                </a:extLst>
              </p14:cNvPr>
              <p14:cNvContentPartPr/>
              <p14:nvPr/>
            </p14:nvContentPartPr>
            <p14:xfrm>
              <a:off x="273827" y="419840"/>
              <a:ext cx="615240" cy="75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F3D487-95C1-BC39-1D4D-B9612F5F95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187" y="383840"/>
                <a:ext cx="6868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ED6EE63-3084-5E48-D344-643BD3D61EBA}"/>
                  </a:ext>
                </a:extLst>
              </p14:cNvPr>
              <p14:cNvContentPartPr/>
              <p14:nvPr/>
            </p14:nvContentPartPr>
            <p14:xfrm>
              <a:off x="1397027" y="176480"/>
              <a:ext cx="842040" cy="155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ED6EE63-3084-5E48-D344-643BD3D61E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1027" y="140480"/>
                <a:ext cx="9136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82BDDE-4B6A-8F44-15EB-96DC25307BAF}"/>
                  </a:ext>
                </a:extLst>
              </p14:cNvPr>
              <p14:cNvContentPartPr/>
              <p14:nvPr/>
            </p14:nvContentPartPr>
            <p14:xfrm>
              <a:off x="1447787" y="210680"/>
              <a:ext cx="859680" cy="32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82BDDE-4B6A-8F44-15EB-96DC25307B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1787" y="174680"/>
                <a:ext cx="93132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A7B14F0-8B03-B23C-AA61-ABBADD864DEE}"/>
                  </a:ext>
                </a:extLst>
              </p14:cNvPr>
              <p14:cNvContentPartPr/>
              <p14:nvPr/>
            </p14:nvContentPartPr>
            <p14:xfrm>
              <a:off x="347987" y="932840"/>
              <a:ext cx="483120" cy="54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A7B14F0-8B03-B23C-AA61-ABBADD864D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2347" y="897200"/>
                <a:ext cx="5547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904E01-6A44-C571-1065-ACAB701C3F42}"/>
                  </a:ext>
                </a:extLst>
              </p14:cNvPr>
              <p14:cNvContentPartPr/>
              <p14:nvPr/>
            </p14:nvContentPartPr>
            <p14:xfrm>
              <a:off x="728147" y="1221560"/>
              <a:ext cx="838800" cy="654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904E01-6A44-C571-1065-ACAB701C3F4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2147" y="1185920"/>
                <a:ext cx="91044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18CFB00-21C7-43B0-7670-83910C8E2145}"/>
                  </a:ext>
                </a:extLst>
              </p14:cNvPr>
              <p14:cNvContentPartPr/>
              <p14:nvPr/>
            </p14:nvContentPartPr>
            <p14:xfrm>
              <a:off x="667307" y="1464200"/>
              <a:ext cx="289800" cy="194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18CFB00-21C7-43B0-7670-83910C8E21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1667" y="1428200"/>
                <a:ext cx="361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98046D-FBCD-82C9-B301-11DA35F0AF43}"/>
                  </a:ext>
                </a:extLst>
              </p14:cNvPr>
              <p14:cNvContentPartPr/>
              <p14:nvPr/>
            </p14:nvContentPartPr>
            <p14:xfrm>
              <a:off x="660107" y="692360"/>
              <a:ext cx="315000" cy="191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98046D-FBCD-82C9-B301-11DA35F0AF4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2107" y="674720"/>
                <a:ext cx="3506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51DE394-F3B0-8300-DD75-7D730B7E2539}"/>
                  </a:ext>
                </a:extLst>
              </p14:cNvPr>
              <p14:cNvContentPartPr/>
              <p14:nvPr/>
            </p14:nvContentPartPr>
            <p14:xfrm>
              <a:off x="745067" y="473120"/>
              <a:ext cx="1467720" cy="301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51DE394-F3B0-8300-DD75-7D730B7E253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7067" y="455480"/>
                <a:ext cx="150336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46BA6B0-370F-9735-C063-ED7FBDF38F12}"/>
              </a:ext>
            </a:extLst>
          </p:cNvPr>
          <p:cNvGrpSpPr/>
          <p:nvPr/>
        </p:nvGrpSpPr>
        <p:grpSpPr>
          <a:xfrm>
            <a:off x="270587" y="160640"/>
            <a:ext cx="2499480" cy="1628640"/>
            <a:chOff x="270587" y="160640"/>
            <a:chExt cx="2499480" cy="16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09D0B6-2397-FD9A-D987-BD38D7187E36}"/>
                    </a:ext>
                  </a:extLst>
                </p14:cNvPr>
                <p14:cNvContentPartPr/>
                <p14:nvPr/>
              </p14:nvContentPartPr>
              <p14:xfrm>
                <a:off x="2065547" y="352160"/>
                <a:ext cx="704520" cy="877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09D0B6-2397-FD9A-D987-BD38D7187E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29907" y="316160"/>
                  <a:ext cx="77616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FAA1A5B-D0B3-3B39-3BEF-62680A52C9D0}"/>
                    </a:ext>
                  </a:extLst>
                </p14:cNvPr>
                <p14:cNvContentPartPr/>
                <p14:nvPr/>
              </p14:nvContentPartPr>
              <p14:xfrm>
                <a:off x="2317907" y="531440"/>
                <a:ext cx="92880" cy="43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AA1A5B-D0B3-3B39-3BEF-62680A52C9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81907" y="495440"/>
                  <a:ext cx="164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D8B04E-1357-548E-2B21-8C1E33B6A60E}"/>
                    </a:ext>
                  </a:extLst>
                </p14:cNvPr>
                <p14:cNvContentPartPr/>
                <p14:nvPr/>
              </p14:nvContentPartPr>
              <p14:xfrm>
                <a:off x="372467" y="1151360"/>
                <a:ext cx="930240" cy="637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D8B04E-1357-548E-2B21-8C1E33B6A60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6827" y="1115360"/>
                  <a:ext cx="10018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7448C0-22EA-3E2B-414C-08A3A7FCD85C}"/>
                    </a:ext>
                  </a:extLst>
                </p14:cNvPr>
                <p14:cNvContentPartPr/>
                <p14:nvPr/>
              </p14:nvContentPartPr>
              <p14:xfrm>
                <a:off x="484067" y="160640"/>
                <a:ext cx="1135440" cy="29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7448C0-22EA-3E2B-414C-08A3A7FCD85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6067" y="142640"/>
                  <a:ext cx="1171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82FBD0C-E32D-B548-27A7-ADB3A7CF3362}"/>
                    </a:ext>
                  </a:extLst>
                </p14:cNvPr>
                <p14:cNvContentPartPr/>
                <p14:nvPr/>
              </p14:nvContentPartPr>
              <p14:xfrm>
                <a:off x="293267" y="456920"/>
                <a:ext cx="290160" cy="21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82FBD0C-E32D-B548-27A7-ADB3A7CF33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5627" y="438920"/>
                  <a:ext cx="325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9E87FC-C13D-733D-1F2A-EE4A3E3EAAC0}"/>
                    </a:ext>
                  </a:extLst>
                </p14:cNvPr>
                <p14:cNvContentPartPr/>
                <p14:nvPr/>
              </p14:nvContentPartPr>
              <p14:xfrm>
                <a:off x="821387" y="439640"/>
                <a:ext cx="833040" cy="489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9E87FC-C13D-733D-1F2A-EE4A3E3EAA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3387" y="421640"/>
                  <a:ext cx="868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55F913-FA01-405A-A025-262DA7383ED3}"/>
                    </a:ext>
                  </a:extLst>
                </p14:cNvPr>
                <p14:cNvContentPartPr/>
                <p14:nvPr/>
              </p14:nvContentPartPr>
              <p14:xfrm>
                <a:off x="949187" y="1692800"/>
                <a:ext cx="160200" cy="2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55F913-FA01-405A-A025-262DA7383E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1187" y="1675160"/>
                  <a:ext cx="195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8EA85F-D254-0D78-BCC7-46ECC2F29589}"/>
                    </a:ext>
                  </a:extLst>
                </p14:cNvPr>
                <p14:cNvContentPartPr/>
                <p14:nvPr/>
              </p14:nvContentPartPr>
              <p14:xfrm>
                <a:off x="270587" y="905840"/>
                <a:ext cx="465120" cy="77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8EA85F-D254-0D78-BCC7-46ECC2F295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2587" y="887840"/>
                  <a:ext cx="500760" cy="80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DD3CCB-DA07-2341-154B-FC51D6BC8196}"/>
                  </a:ext>
                </a:extLst>
              </p14:cNvPr>
              <p14:cNvContentPartPr/>
              <p14:nvPr/>
            </p14:nvContentPartPr>
            <p14:xfrm>
              <a:off x="1658027" y="1243880"/>
              <a:ext cx="66960" cy="155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DD3CCB-DA07-2341-154B-FC51D6BC819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40027" y="1225880"/>
                <a:ext cx="1026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117AD5A-4A59-75E7-3261-AB93BF6BD901}"/>
                  </a:ext>
                </a:extLst>
              </p14:cNvPr>
              <p14:cNvContentPartPr/>
              <p14:nvPr/>
            </p14:nvContentPartPr>
            <p14:xfrm>
              <a:off x="1652267" y="1133000"/>
              <a:ext cx="652680" cy="417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117AD5A-4A59-75E7-3261-AB93BF6BD90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34267" y="1115360"/>
                <a:ext cx="6883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D3115C7-DA73-C785-7380-B9E3A1BE7DDD}"/>
                  </a:ext>
                </a:extLst>
              </p14:cNvPr>
              <p14:cNvContentPartPr/>
              <p14:nvPr/>
            </p14:nvContentPartPr>
            <p14:xfrm>
              <a:off x="1616627" y="1105280"/>
              <a:ext cx="381600" cy="338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D3115C7-DA73-C785-7380-B9E3A1BE7DD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98987" y="1087640"/>
                <a:ext cx="417240" cy="37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8753E51-4F5E-7078-C9D1-0D01DC1162B0}"/>
              </a:ext>
            </a:extLst>
          </p:cNvPr>
          <p:cNvGrpSpPr/>
          <p:nvPr/>
        </p:nvGrpSpPr>
        <p:grpSpPr>
          <a:xfrm>
            <a:off x="1598627" y="1116800"/>
            <a:ext cx="680400" cy="450000"/>
            <a:chOff x="1598627" y="1116800"/>
            <a:chExt cx="68040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B2E176-03C5-4ABA-EE11-1348A9B91369}"/>
                    </a:ext>
                  </a:extLst>
                </p14:cNvPr>
                <p14:cNvContentPartPr/>
                <p14:nvPr/>
              </p14:nvContentPartPr>
              <p14:xfrm>
                <a:off x="1786547" y="1116800"/>
                <a:ext cx="335880" cy="93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B2E176-03C5-4ABA-EE11-1348A9B913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68547" y="1099160"/>
                  <a:ext cx="371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C52A54B-921D-A363-B7E0-4C4248FA2DAC}"/>
                    </a:ext>
                  </a:extLst>
                </p14:cNvPr>
                <p14:cNvContentPartPr/>
                <p14:nvPr/>
              </p14:nvContentPartPr>
              <p14:xfrm>
                <a:off x="2108027" y="1193840"/>
                <a:ext cx="73440" cy="28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C52A54B-921D-A363-B7E0-4C4248FA2D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90387" y="1175840"/>
                  <a:ext cx="109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41722D-22EB-FE87-29AA-BB2D9F3269A3}"/>
                    </a:ext>
                  </a:extLst>
                </p14:cNvPr>
                <p14:cNvContentPartPr/>
                <p14:nvPr/>
              </p14:nvContentPartPr>
              <p14:xfrm>
                <a:off x="1820747" y="1185200"/>
                <a:ext cx="12708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41722D-22EB-FE87-29AA-BB2D9F3269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02747" y="1167560"/>
                  <a:ext cx="162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6804348-3B62-612F-B5B9-C2BFB7D910FF}"/>
                    </a:ext>
                  </a:extLst>
                </p14:cNvPr>
                <p14:cNvContentPartPr/>
                <p14:nvPr/>
              </p14:nvContentPartPr>
              <p14:xfrm>
                <a:off x="1645067" y="1159640"/>
                <a:ext cx="633960" cy="407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6804348-3B62-612F-B5B9-C2BFB7D910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27427" y="1142000"/>
                  <a:ext cx="6696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70CC60-EEAE-B1BB-4872-A9DF398C5E9E}"/>
                    </a:ext>
                  </a:extLst>
                </p14:cNvPr>
                <p14:cNvContentPartPr/>
                <p14:nvPr/>
              </p14:nvContentPartPr>
              <p14:xfrm>
                <a:off x="2142227" y="1514240"/>
                <a:ext cx="119160" cy="28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70CC60-EEAE-B1BB-4872-A9DF398C5E9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24227" y="1496600"/>
                  <a:ext cx="154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25D189-54E4-E828-12D4-A156A5313747}"/>
                    </a:ext>
                  </a:extLst>
                </p14:cNvPr>
                <p14:cNvContentPartPr/>
                <p14:nvPr/>
              </p14:nvContentPartPr>
              <p14:xfrm>
                <a:off x="1598627" y="1261160"/>
                <a:ext cx="97560" cy="263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25D189-54E4-E828-12D4-A156A531374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80627" y="1243520"/>
                  <a:ext cx="13320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4CAA358-929B-68B5-F8E1-BF7374317B6D}"/>
                  </a:ext>
                </a:extLst>
              </p14:cNvPr>
              <p14:cNvContentPartPr/>
              <p14:nvPr/>
            </p14:nvContentPartPr>
            <p14:xfrm>
              <a:off x="1023707" y="977120"/>
              <a:ext cx="794520" cy="742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4CAA358-929B-68B5-F8E1-BF7374317B6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87707" y="941120"/>
                <a:ext cx="86616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378629B-6922-2B4B-E038-42D254EAA3B6}"/>
                  </a:ext>
                </a:extLst>
              </p14:cNvPr>
              <p14:cNvContentPartPr/>
              <p14:nvPr/>
            </p14:nvContentPartPr>
            <p14:xfrm>
              <a:off x="1532387" y="727280"/>
              <a:ext cx="276840" cy="98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378629B-6922-2B4B-E038-42D254EAA3B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496747" y="691640"/>
                <a:ext cx="3484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8C3155E-48C7-2578-A746-608F82925FD5}"/>
                  </a:ext>
                </a:extLst>
              </p14:cNvPr>
              <p14:cNvContentPartPr/>
              <p14:nvPr/>
            </p14:nvContentPartPr>
            <p14:xfrm>
              <a:off x="1006787" y="710360"/>
              <a:ext cx="633960" cy="958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8C3155E-48C7-2578-A746-608F82925FD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88787" y="692720"/>
                <a:ext cx="669600" cy="9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6940A11-B5A5-25A1-35A3-402C4B715034}"/>
                  </a:ext>
                </a:extLst>
              </p14:cNvPr>
              <p14:cNvContentPartPr/>
              <p14:nvPr/>
            </p14:nvContentPartPr>
            <p14:xfrm>
              <a:off x="2287667" y="1041200"/>
              <a:ext cx="160560" cy="366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6940A11-B5A5-25A1-35A3-402C4B71503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270027" y="1023560"/>
                <a:ext cx="196200" cy="40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BF0310D-475C-B509-F8A6-0F6156DD2474}"/>
              </a:ext>
            </a:extLst>
          </p:cNvPr>
          <p:cNvGrpSpPr/>
          <p:nvPr/>
        </p:nvGrpSpPr>
        <p:grpSpPr>
          <a:xfrm>
            <a:off x="1397027" y="710360"/>
            <a:ext cx="1162080" cy="1026000"/>
            <a:chOff x="1397027" y="710360"/>
            <a:chExt cx="1162080" cy="10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68263F7-5612-42CE-0C0E-17E1B68930C7}"/>
                    </a:ext>
                  </a:extLst>
                </p14:cNvPr>
                <p14:cNvContentPartPr/>
                <p14:nvPr/>
              </p14:nvContentPartPr>
              <p14:xfrm>
                <a:off x="1600067" y="761840"/>
                <a:ext cx="205200" cy="194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8263F7-5612-42CE-0C0E-17E1B68930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64427" y="725840"/>
                  <a:ext cx="276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005E6F4-9BB7-8A84-E2C4-16D419FAC018}"/>
                    </a:ext>
                  </a:extLst>
                </p14:cNvPr>
                <p14:cNvContentPartPr/>
                <p14:nvPr/>
              </p14:nvContentPartPr>
              <p14:xfrm>
                <a:off x="1650827" y="710360"/>
                <a:ext cx="883440" cy="377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005E6F4-9BB7-8A84-E2C4-16D419FAC01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15187" y="674720"/>
                  <a:ext cx="9550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C129AD1-9227-1D9F-6953-34AA588D63A2}"/>
                    </a:ext>
                  </a:extLst>
                </p14:cNvPr>
                <p14:cNvContentPartPr/>
                <p14:nvPr/>
              </p14:nvContentPartPr>
              <p14:xfrm>
                <a:off x="1718507" y="947600"/>
                <a:ext cx="771120" cy="390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C129AD1-9227-1D9F-6953-34AA588D63A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82507" y="911600"/>
                  <a:ext cx="842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C6DE17C-1F81-314C-96F1-56AFD451F191}"/>
                    </a:ext>
                  </a:extLst>
                </p14:cNvPr>
                <p14:cNvContentPartPr/>
                <p14:nvPr/>
              </p14:nvContentPartPr>
              <p14:xfrm>
                <a:off x="1854227" y="817640"/>
                <a:ext cx="650880" cy="575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C6DE17C-1F81-314C-96F1-56AFD451F19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18227" y="781640"/>
                  <a:ext cx="7225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17CA3E3-E9C8-5F5A-950F-B64E55470BD4}"/>
                    </a:ext>
                  </a:extLst>
                </p14:cNvPr>
                <p14:cNvContentPartPr/>
                <p14:nvPr/>
              </p14:nvContentPartPr>
              <p14:xfrm>
                <a:off x="2507627" y="1117160"/>
                <a:ext cx="23760" cy="100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17CA3E3-E9C8-5F5A-950F-B64E55470BD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71987" y="1081520"/>
                  <a:ext cx="95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DEF8D2-22F8-F9FA-8A59-5D306A1FE067}"/>
                    </a:ext>
                  </a:extLst>
                </p14:cNvPr>
                <p14:cNvContentPartPr/>
                <p14:nvPr/>
              </p14:nvContentPartPr>
              <p14:xfrm>
                <a:off x="1397027" y="965240"/>
                <a:ext cx="426960" cy="436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DEF8D2-22F8-F9FA-8A59-5D306A1FE06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9027" y="947600"/>
                  <a:ext cx="4626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127D49-B6D5-2FA5-1944-55D50CAE4AEC}"/>
                    </a:ext>
                  </a:extLst>
                </p14:cNvPr>
                <p14:cNvContentPartPr/>
                <p14:nvPr/>
              </p14:nvContentPartPr>
              <p14:xfrm>
                <a:off x="1794827" y="990440"/>
                <a:ext cx="2034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127D49-B6D5-2FA5-1944-55D50CAE4AE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77187" y="972800"/>
                  <a:ext cx="239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E5D9FF-FC59-7AEA-A091-82AB513A6E05}"/>
                    </a:ext>
                  </a:extLst>
                </p14:cNvPr>
                <p14:cNvContentPartPr/>
                <p14:nvPr/>
              </p14:nvContentPartPr>
              <p14:xfrm>
                <a:off x="2150507" y="1032560"/>
                <a:ext cx="343440" cy="177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E5D9FF-FC59-7AEA-A091-82AB513A6E0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32507" y="1014560"/>
                  <a:ext cx="379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A92413F-99B8-DBC8-5271-4CF2A2091F4F}"/>
                    </a:ext>
                  </a:extLst>
                </p14:cNvPr>
                <p14:cNvContentPartPr/>
                <p14:nvPr/>
              </p14:nvContentPartPr>
              <p14:xfrm>
                <a:off x="2481707" y="1075400"/>
                <a:ext cx="77400" cy="314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A92413F-99B8-DBC8-5271-4CF2A2091F4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64067" y="1057400"/>
                  <a:ext cx="1130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FB8A7E8-E479-AA11-EB78-09719CB2287F}"/>
                    </a:ext>
                  </a:extLst>
                </p14:cNvPr>
                <p14:cNvContentPartPr/>
                <p14:nvPr/>
              </p14:nvContentPartPr>
              <p14:xfrm>
                <a:off x="1764227" y="1370240"/>
                <a:ext cx="741960" cy="366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FB8A7E8-E479-AA11-EB78-09719CB2287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46587" y="1352600"/>
                  <a:ext cx="777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55C04BE-59D6-16E0-7580-7A10CC51BFD2}"/>
                    </a:ext>
                  </a:extLst>
                </p14:cNvPr>
                <p14:cNvContentPartPr/>
                <p14:nvPr/>
              </p14:nvContentPartPr>
              <p14:xfrm>
                <a:off x="2461907" y="1396880"/>
                <a:ext cx="56160" cy="58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55C04BE-59D6-16E0-7580-7A10CC51BF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43907" y="1379240"/>
                  <a:ext cx="91800" cy="943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891602-7130-8207-EEEC-B306D643E991}"/>
              </a:ext>
            </a:extLst>
          </p:cNvPr>
          <p:cNvCxnSpPr>
            <a:cxnSpLocks/>
          </p:cNvCxnSpPr>
          <p:nvPr/>
        </p:nvCxnSpPr>
        <p:spPr>
          <a:xfrm flipV="1">
            <a:off x="2564145" y="292347"/>
            <a:ext cx="1309671" cy="113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AE03788-3427-16A7-83B1-95FCAB49C550}"/>
              </a:ext>
            </a:extLst>
          </p:cNvPr>
          <p:cNvSpPr txBox="1"/>
          <p:nvPr/>
        </p:nvSpPr>
        <p:spPr>
          <a:xfrm>
            <a:off x="3873816" y="108761"/>
            <a:ext cx="387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does not involve learning from data !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AAFBF44-F012-515B-A11A-0F8FF4654FDE}"/>
              </a:ext>
            </a:extLst>
          </p:cNvPr>
          <p:cNvCxnSpPr>
            <a:cxnSpLocks/>
          </p:cNvCxnSpPr>
          <p:nvPr/>
        </p:nvCxnSpPr>
        <p:spPr>
          <a:xfrm>
            <a:off x="2592587" y="1321640"/>
            <a:ext cx="1281229" cy="154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FAEEE7E-D5E1-AAD1-06C9-86D41CBD4D70}"/>
              </a:ext>
            </a:extLst>
          </p:cNvPr>
          <p:cNvCxnSpPr>
            <a:cxnSpLocks/>
          </p:cNvCxnSpPr>
          <p:nvPr/>
        </p:nvCxnSpPr>
        <p:spPr>
          <a:xfrm>
            <a:off x="2304947" y="1523240"/>
            <a:ext cx="1568869" cy="67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016237B-01BB-D277-DD66-F66E49B8AF95}"/>
              </a:ext>
            </a:extLst>
          </p:cNvPr>
          <p:cNvSpPr txBox="1"/>
          <p:nvPr/>
        </p:nvSpPr>
        <p:spPr>
          <a:xfrm>
            <a:off x="3790405" y="1345514"/>
            <a:ext cx="5463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learn from data to make predictions or decisions! </a:t>
            </a:r>
          </a:p>
          <a:p>
            <a:r>
              <a:rPr lang="en-US" dirty="0">
                <a:highlight>
                  <a:srgbClr val="FFFF00"/>
                </a:highlight>
              </a:rPr>
              <a:t>(the models are “TRAINED”!)</a:t>
            </a:r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76D7392-8537-6E00-177D-B2566FC3C37B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541282" y="2719947"/>
            <a:ext cx="3125570" cy="146787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6651805-DBF4-8A4C-3781-8316DE1EDE8C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3638005" y="2285245"/>
            <a:ext cx="5287113" cy="4267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33DCB1-B4B6-698A-8438-FD8E199AE5C3}"/>
                  </a:ext>
                </a:extLst>
              </p14:cNvPr>
              <p14:cNvContentPartPr/>
              <p14:nvPr/>
            </p14:nvContentPartPr>
            <p14:xfrm>
              <a:off x="5841928" y="3108998"/>
              <a:ext cx="153360" cy="40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33DCB1-B4B6-698A-8438-FD8E199AE5C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778928" y="3045998"/>
                <a:ext cx="27900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3BCB38-5532-3C77-6783-E523C97364AB}"/>
                  </a:ext>
                </a:extLst>
              </p14:cNvPr>
              <p14:cNvContentPartPr/>
              <p14:nvPr/>
            </p14:nvContentPartPr>
            <p14:xfrm>
              <a:off x="5943088" y="2730278"/>
              <a:ext cx="1222200" cy="83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3BCB38-5532-3C77-6783-E523C97364A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880088" y="2667638"/>
                <a:ext cx="1347840" cy="9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801CDE9-6895-7A73-F6B4-57C1027D982C}"/>
                  </a:ext>
                </a:extLst>
              </p14:cNvPr>
              <p14:cNvContentPartPr/>
              <p14:nvPr/>
            </p14:nvContentPartPr>
            <p14:xfrm>
              <a:off x="6763528" y="3513278"/>
              <a:ext cx="437400" cy="938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01CDE9-6895-7A73-F6B4-57C1027D98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700888" y="3450638"/>
                <a:ext cx="563040" cy="10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B75620C-2A86-0A04-C6D8-15924E88341B}"/>
                  </a:ext>
                </a:extLst>
              </p14:cNvPr>
              <p14:cNvContentPartPr/>
              <p14:nvPr/>
            </p14:nvContentPartPr>
            <p14:xfrm>
              <a:off x="5456728" y="2936558"/>
              <a:ext cx="1351800" cy="1112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B75620C-2A86-0A04-C6D8-15924E88341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394088" y="2873558"/>
                <a:ext cx="1477440" cy="12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DD6FAA-8707-C886-2ADE-F1DCE5935CA0}"/>
                  </a:ext>
                </a:extLst>
              </p14:cNvPr>
              <p14:cNvContentPartPr/>
              <p14:nvPr/>
            </p14:nvContentPartPr>
            <p14:xfrm>
              <a:off x="5399128" y="3387638"/>
              <a:ext cx="867960" cy="552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DD6FAA-8707-C886-2ADE-F1DCE5935CA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336128" y="3324998"/>
                <a:ext cx="99360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8C460C-1FAD-773A-CD05-70768B71B059}"/>
                  </a:ext>
                </a:extLst>
              </p14:cNvPr>
              <p14:cNvContentPartPr/>
              <p14:nvPr/>
            </p14:nvContentPartPr>
            <p14:xfrm>
              <a:off x="5486248" y="3407438"/>
              <a:ext cx="482400" cy="526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8C460C-1FAD-773A-CD05-70768B71B05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423248" y="3344438"/>
                <a:ext cx="60804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D1FED75-F5D7-6114-F46B-6868FA7992A6}"/>
                  </a:ext>
                </a:extLst>
              </p14:cNvPr>
              <p14:cNvContentPartPr/>
              <p14:nvPr/>
            </p14:nvContentPartPr>
            <p14:xfrm>
              <a:off x="5428288" y="3959678"/>
              <a:ext cx="1507320" cy="227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D1FED75-F5D7-6114-F46B-6868FA7992A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365648" y="3896678"/>
                <a:ext cx="163296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216C0C9-9B67-B2BE-677B-74C5DDBE2E1C}"/>
                  </a:ext>
                </a:extLst>
              </p14:cNvPr>
              <p14:cNvContentPartPr/>
              <p14:nvPr/>
            </p14:nvContentPartPr>
            <p14:xfrm>
              <a:off x="5279968" y="4080638"/>
              <a:ext cx="698040" cy="241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216C0C9-9B67-B2BE-677B-74C5DDBE2E1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216968" y="4017998"/>
                <a:ext cx="8236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D2D6E51-3361-332C-C5B8-F9603D97E424}"/>
                  </a:ext>
                </a:extLst>
              </p14:cNvPr>
              <p14:cNvContentPartPr/>
              <p14:nvPr/>
            </p14:nvContentPartPr>
            <p14:xfrm>
              <a:off x="5292568" y="2827838"/>
              <a:ext cx="759960" cy="117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D2D6E51-3361-332C-C5B8-F9603D97E42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229928" y="2765198"/>
                <a:ext cx="8856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FED78A4-DF2C-5B14-51D9-E9546F962A55}"/>
                  </a:ext>
                </a:extLst>
              </p14:cNvPr>
              <p14:cNvContentPartPr/>
              <p14:nvPr/>
            </p14:nvContentPartPr>
            <p14:xfrm>
              <a:off x="6323968" y="4248758"/>
              <a:ext cx="379800" cy="6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FED78A4-DF2C-5B14-51D9-E9546F962A5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260968" y="4185758"/>
                <a:ext cx="5054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D5C65E0-D731-CE41-11D8-825E97E9AD61}"/>
                  </a:ext>
                </a:extLst>
              </p14:cNvPr>
              <p14:cNvContentPartPr/>
              <p14:nvPr/>
            </p14:nvContentPartPr>
            <p14:xfrm>
              <a:off x="6131320" y="2844760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D5C65E0-D731-CE41-11D8-825E97E9AD6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068680" y="2781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BB90CB8-7E51-7D1B-5E8F-77C5431D7C61}"/>
                  </a:ext>
                </a:extLst>
              </p14:cNvPr>
              <p14:cNvContentPartPr/>
              <p14:nvPr/>
            </p14:nvContentPartPr>
            <p14:xfrm>
              <a:off x="6075520" y="4267120"/>
              <a:ext cx="360" cy="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BB90CB8-7E51-7D1B-5E8F-77C5431D7C6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012880" y="42044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339A03C-8AFD-2639-E2A5-3DC35C9DE04D}"/>
                  </a:ext>
                </a:extLst>
              </p14:cNvPr>
              <p14:cNvContentPartPr/>
              <p14:nvPr/>
            </p14:nvContentPartPr>
            <p14:xfrm>
              <a:off x="6106120" y="4241560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339A03C-8AFD-2639-E2A5-3DC35C9DE04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043120" y="4178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905F1B5-90DD-3224-8192-B56EA0A367F2}"/>
                  </a:ext>
                </a:extLst>
              </p14:cNvPr>
              <p14:cNvContentPartPr/>
              <p14:nvPr/>
            </p14:nvContentPartPr>
            <p14:xfrm>
              <a:off x="6202600" y="4165600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905F1B5-90DD-3224-8192-B56EA0A367F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139600" y="4102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723124B-51B4-1231-F977-9894ECAEB02E}"/>
                  </a:ext>
                </a:extLst>
              </p14:cNvPr>
              <p14:cNvContentPartPr/>
              <p14:nvPr/>
            </p14:nvContentPartPr>
            <p14:xfrm>
              <a:off x="6217720" y="4175680"/>
              <a:ext cx="108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723124B-51B4-1231-F977-9894ECAEB02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155080" y="4112680"/>
                <a:ext cx="1267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4641B25-753F-AC79-A473-1BA47E67F09C}"/>
                  </a:ext>
                </a:extLst>
              </p14:cNvPr>
              <p14:cNvContentPartPr/>
              <p14:nvPr/>
            </p14:nvContentPartPr>
            <p14:xfrm>
              <a:off x="6212680" y="4200880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4641B25-753F-AC79-A473-1BA47E67F09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149680" y="41382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C578B5E-AD62-0DDE-965E-0AA3FD6F1E7F}"/>
                  </a:ext>
                </a:extLst>
              </p14:cNvPr>
              <p14:cNvContentPartPr/>
              <p14:nvPr/>
            </p14:nvContentPartPr>
            <p14:xfrm>
              <a:off x="5318800" y="3896320"/>
              <a:ext cx="360" cy="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C578B5E-AD62-0DDE-965E-0AA3FD6F1E7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5800" y="3833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8F38543-D63E-650C-ED99-64771B260016}"/>
                  </a:ext>
                </a:extLst>
              </p14:cNvPr>
              <p14:cNvContentPartPr/>
              <p14:nvPr/>
            </p14:nvContentPartPr>
            <p14:xfrm>
              <a:off x="5318800" y="4038520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8F38543-D63E-650C-ED99-64771B26001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5800" y="397552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34691B8F-FCE6-6F1F-BC00-785F226080DD}"/>
              </a:ext>
            </a:extLst>
          </p:cNvPr>
          <p:cNvGrpSpPr/>
          <p:nvPr/>
        </p:nvGrpSpPr>
        <p:grpSpPr>
          <a:xfrm>
            <a:off x="5252560" y="2854840"/>
            <a:ext cx="1098360" cy="956518"/>
            <a:chOff x="5252560" y="2854840"/>
            <a:chExt cx="1098360" cy="9565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E98382F-C1FD-E795-3E16-366ABF61BBB9}"/>
                    </a:ext>
                  </a:extLst>
                </p14:cNvPr>
                <p14:cNvContentPartPr/>
                <p14:nvPr/>
              </p14:nvContentPartPr>
              <p14:xfrm>
                <a:off x="6349840" y="2859160"/>
                <a:ext cx="1080" cy="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E98382F-C1FD-E795-3E16-366ABF61BBB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286840" y="2796160"/>
                  <a:ext cx="126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5129BCA-8D27-4B03-83CB-437FA17C2AE0}"/>
                    </a:ext>
                  </a:extLst>
                </p14:cNvPr>
                <p14:cNvContentPartPr/>
                <p14:nvPr/>
              </p14:nvContentPartPr>
              <p14:xfrm>
                <a:off x="6304120" y="2854840"/>
                <a:ext cx="36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5129BCA-8D27-4B03-83CB-437FA17C2AE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241120" y="2791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A18482-9490-624E-5EF2-F34C049B8AA0}"/>
                    </a:ext>
                  </a:extLst>
                </p14:cNvPr>
                <p14:cNvContentPartPr/>
                <p14:nvPr/>
              </p14:nvContentPartPr>
              <p14:xfrm>
                <a:off x="6268480" y="2854840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A18482-9490-624E-5EF2-F34C049B8AA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205840" y="2791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ECAF47-5ED1-34E7-F180-F3967AA73034}"/>
                    </a:ext>
                  </a:extLst>
                </p14:cNvPr>
                <p14:cNvContentPartPr/>
                <p14:nvPr/>
              </p14:nvContentPartPr>
              <p14:xfrm>
                <a:off x="5255488" y="3186398"/>
                <a:ext cx="108360" cy="624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ECAF47-5ED1-34E7-F180-F3967AA7303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192488" y="3123758"/>
                  <a:ext cx="23400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889532-6B1C-9D29-2558-F9CDDD1D9020}"/>
                    </a:ext>
                  </a:extLst>
                </p14:cNvPr>
                <p14:cNvContentPartPr/>
                <p14:nvPr/>
              </p14:nvContentPartPr>
              <p14:xfrm>
                <a:off x="5820328" y="3320678"/>
                <a:ext cx="214200" cy="465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889532-6B1C-9D29-2558-F9CDDD1D902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57688" y="3257678"/>
                  <a:ext cx="33984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670C427-EB33-91F8-4A12-161EE4A5C24A}"/>
                    </a:ext>
                  </a:extLst>
                </p14:cNvPr>
                <p14:cNvContentPartPr/>
                <p14:nvPr/>
              </p14:nvContentPartPr>
              <p14:xfrm>
                <a:off x="5252560" y="3210520"/>
                <a:ext cx="324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670C427-EB33-91F8-4A12-161EE4A5C24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89560" y="3147520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E5848CB-E2E0-9D10-EF9F-75F13BBD954C}"/>
                    </a:ext>
                  </a:extLst>
                </p14:cNvPr>
                <p14:cNvContentPartPr/>
                <p14:nvPr/>
              </p14:nvContentPartPr>
              <p14:xfrm>
                <a:off x="5318800" y="3037720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E5848CB-E2E0-9D10-EF9F-75F13BBD954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55800" y="29747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112266F-9BD6-917A-A846-1EC87331CBE1}"/>
                    </a:ext>
                  </a:extLst>
                </p14:cNvPr>
                <p14:cNvContentPartPr/>
                <p14:nvPr/>
              </p14:nvContentPartPr>
              <p14:xfrm>
                <a:off x="5323480" y="3169840"/>
                <a:ext cx="108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112266F-9BD6-917A-A846-1EC87331CB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60840" y="3107200"/>
                  <a:ext cx="12672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5B1862D6-31E0-F366-20AF-E35A4AAB4782}"/>
              </a:ext>
            </a:extLst>
          </p:cNvPr>
          <p:cNvSpPr/>
          <p:nvPr/>
        </p:nvSpPr>
        <p:spPr>
          <a:xfrm>
            <a:off x="5279968" y="2781634"/>
            <a:ext cx="1878840" cy="15086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F44B83-CF3B-BF41-4DF1-9E6F696B37E3}"/>
              </a:ext>
            </a:extLst>
          </p:cNvPr>
          <p:cNvSpPr txBox="1"/>
          <p:nvPr/>
        </p:nvSpPr>
        <p:spPr>
          <a:xfrm>
            <a:off x="5088025" y="3135079"/>
            <a:ext cx="2217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ML/DL </a:t>
            </a: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914259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3625</TotalTime>
  <Words>2060</Words>
  <Application>Microsoft Office PowerPoint</Application>
  <PresentationFormat>Widescreen</PresentationFormat>
  <Paragraphs>292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Aptos</vt:lpstr>
      <vt:lpstr>Aptos Display</vt:lpstr>
      <vt:lpstr>Arial</vt:lpstr>
      <vt:lpstr>Roboto</vt:lpstr>
      <vt:lpstr>Wingdings</vt:lpstr>
      <vt:lpstr>Office Theme</vt:lpstr>
      <vt:lpstr>Bazele inteligenței artificiale</vt:lpstr>
      <vt:lpstr>Reguli laborator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good resources to read and learn</vt:lpstr>
      <vt:lpstr>Some good resources to read and learn</vt:lpstr>
      <vt:lpstr>Some good resources to read and learn</vt:lpstr>
      <vt:lpstr>Some terminology…</vt:lpstr>
      <vt:lpstr>PowerPoint Presentation</vt:lpstr>
      <vt:lpstr>PowerPoint Presentation</vt:lpstr>
      <vt:lpstr>PowerPoint Presentation</vt:lpstr>
      <vt:lpstr>…maybe a simpler example of unsupervised…</vt:lpstr>
      <vt:lpstr>PowerPoint Presentation</vt:lpstr>
      <vt:lpstr>Python Tutorial</vt:lpstr>
      <vt:lpstr>Content</vt:lpstr>
      <vt:lpstr>Basic data types</vt:lpstr>
      <vt:lpstr>Containers</vt:lpstr>
      <vt:lpstr>Containers</vt:lpstr>
      <vt:lpstr>Containers</vt:lpstr>
      <vt:lpstr>Containers</vt:lpstr>
      <vt:lpstr>Containers</vt:lpstr>
      <vt:lpstr>Containers</vt:lpstr>
      <vt:lpstr>Containers</vt:lpstr>
      <vt:lpstr>Functions</vt:lpstr>
      <vt:lpstr>Classes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Matplotlib</vt:lpstr>
      <vt:lpstr>How we will work at the laboratory?</vt:lpstr>
      <vt:lpstr>PowerPoint Presentation</vt:lpstr>
      <vt:lpstr>PowerPoint Presentation</vt:lpstr>
      <vt:lpstr>PowerPoint Presentation</vt:lpstr>
      <vt:lpstr>Exercises</vt:lpstr>
      <vt:lpstr>PowerPoint Presentation</vt:lpstr>
      <vt:lpstr>Solutions</vt:lpstr>
      <vt:lpstr>PowerPoint Presentation</vt:lpstr>
      <vt:lpstr>PowerPoint Presentation</vt:lpstr>
      <vt:lpstr>Thank you !</vt:lpstr>
    </vt:vector>
  </TitlesOfParts>
  <Company>evosoft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Grigore Atimut, Ionut Orlando (ADV D EU RO IFA AI DN)</dc:creator>
  <cp:lastModifiedBy>ionut grigore</cp:lastModifiedBy>
  <cp:revision>44</cp:revision>
  <dcterms:created xsi:type="dcterms:W3CDTF">2024-09-13T06:53:36Z</dcterms:created>
  <dcterms:modified xsi:type="dcterms:W3CDTF">2025-09-26T07:06:34Z</dcterms:modified>
</cp:coreProperties>
</file>